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766" r:id="rId2"/>
  </p:sldMasterIdLst>
  <p:notesMasterIdLst>
    <p:notesMasterId r:id="rId13"/>
  </p:notesMasterIdLst>
  <p:handoutMasterIdLst>
    <p:handoutMasterId r:id="rId14"/>
  </p:handoutMasterIdLst>
  <p:sldIdLst>
    <p:sldId id="267" r:id="rId3"/>
    <p:sldId id="266" r:id="rId4"/>
    <p:sldId id="257" r:id="rId5"/>
    <p:sldId id="258" r:id="rId6"/>
    <p:sldId id="259" r:id="rId7"/>
    <p:sldId id="260" r:id="rId8"/>
    <p:sldId id="261" r:id="rId9"/>
    <p:sldId id="264" r:id="rId10"/>
    <p:sldId id="263"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7B0208-55A6-41E5-85B5-1B8E93B8E291}" v="48" dt="2025-09-16T04:33:31.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64" d="100"/>
          <a:sy n="64" d="100"/>
        </p:scale>
        <p:origin x="724" y="3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v Delvadiya" userId="75bcc8af14a0ce45" providerId="LiveId" clId="{394BCCB7-0A02-46A5-84FD-D24A13F0F791}"/>
    <pc:docChg chg="undo custSel modSld sldOrd addMainMaster modMainMaster modNotesMaster">
      <pc:chgData name="Manav Delvadiya" userId="75bcc8af14a0ce45" providerId="LiveId" clId="{394BCCB7-0A02-46A5-84FD-D24A13F0F791}" dt="2025-09-16T04:34:55.058" v="85" actId="1076"/>
      <pc:docMkLst>
        <pc:docMk/>
      </pc:docMkLst>
      <pc:sldChg chg="addSp delSp modSp mod ord modClrScheme chgLayout modNotes">
        <pc:chgData name="Manav Delvadiya" userId="75bcc8af14a0ce45" providerId="LiveId" clId="{394BCCB7-0A02-46A5-84FD-D24A13F0F791}" dt="2025-09-16T04:32:33.022" v="74"/>
        <pc:sldMkLst>
          <pc:docMk/>
          <pc:sldMk cId="2236324467" sldId="267"/>
        </pc:sldMkLst>
        <pc:spChg chg="mod ord">
          <ac:chgData name="Manav Delvadiya" userId="75bcc8af14a0ce45" providerId="LiveId" clId="{394BCCB7-0A02-46A5-84FD-D24A13F0F791}" dt="2025-09-15T17:20:44.110" v="67" actId="700"/>
          <ac:spMkLst>
            <pc:docMk/>
            <pc:sldMk cId="2236324467" sldId="267"/>
            <ac:spMk id="2" creationId="{264F7702-0F5C-5582-81B1-6EF1F5C91277}"/>
          </ac:spMkLst>
        </pc:spChg>
        <pc:spChg chg="add del mod ord">
          <ac:chgData name="Manav Delvadiya" userId="75bcc8af14a0ce45" providerId="LiveId" clId="{394BCCB7-0A02-46A5-84FD-D24A13F0F791}" dt="2025-09-15T17:18:45.504" v="6" actId="700"/>
          <ac:spMkLst>
            <pc:docMk/>
            <pc:sldMk cId="2236324467" sldId="267"/>
            <ac:spMk id="3" creationId="{4F70D049-BE91-E334-9757-A510FD19596A}"/>
          </ac:spMkLst>
        </pc:spChg>
        <pc:spChg chg="add del mod ord">
          <ac:chgData name="Manav Delvadiya" userId="75bcc8af14a0ce45" providerId="LiveId" clId="{394BCCB7-0A02-46A5-84FD-D24A13F0F791}" dt="2025-09-15T17:20:44.110" v="67" actId="700"/>
          <ac:spMkLst>
            <pc:docMk/>
            <pc:sldMk cId="2236324467" sldId="267"/>
            <ac:spMk id="4" creationId="{436D0565-D028-1560-2E36-B34095E96B56}"/>
          </ac:spMkLst>
        </pc:spChg>
        <pc:picChg chg="mod ord">
          <ac:chgData name="Manav Delvadiya" userId="75bcc8af14a0ce45" providerId="LiveId" clId="{394BCCB7-0A02-46A5-84FD-D24A13F0F791}" dt="2025-09-15T17:20:44.110" v="67" actId="700"/>
          <ac:picMkLst>
            <pc:docMk/>
            <pc:sldMk cId="2236324467" sldId="267"/>
            <ac:picMk id="17" creationId="{9A43D7D1-80E0-9694-98F6-AFE71A5201FB}"/>
          </ac:picMkLst>
        </pc:picChg>
      </pc:sldChg>
      <pc:sldMasterChg chg="addSp modSp mod modSldLayout">
        <pc:chgData name="Manav Delvadiya" userId="75bcc8af14a0ce45" providerId="LiveId" clId="{394BCCB7-0A02-46A5-84FD-D24A13F0F791}" dt="2025-09-16T04:34:55.058" v="85" actId="1076"/>
        <pc:sldMasterMkLst>
          <pc:docMk/>
          <pc:sldMasterMk cId="338533063" sldId="2147483713"/>
        </pc:sldMasterMkLst>
        <pc:spChg chg="mod">
          <ac:chgData name="Manav Delvadiya" userId="75bcc8af14a0ce45" providerId="LiveId" clId="{394BCCB7-0A02-46A5-84FD-D24A13F0F791}" dt="2025-09-16T04:29:59.343" v="73"/>
          <ac:spMkLst>
            <pc:docMk/>
            <pc:sldMasterMk cId="338533063" sldId="2147483713"/>
            <ac:spMk id="5" creationId="{D4E1B7C8-DA74-800B-EE14-A39E9DB32DE4}"/>
          </ac:spMkLst>
        </pc:spChg>
        <pc:picChg chg="add mod">
          <ac:chgData name="Manav Delvadiya" userId="75bcc8af14a0ce45" providerId="LiveId" clId="{394BCCB7-0A02-46A5-84FD-D24A13F0F791}" dt="2025-09-16T04:34:55.058" v="85" actId="1076"/>
          <ac:picMkLst>
            <pc:docMk/>
            <pc:sldMasterMk cId="338533063" sldId="2147483713"/>
            <ac:picMk id="8" creationId="{D132ABA2-A6F5-3FA6-45F2-2A9C74858433}"/>
          </ac:picMkLst>
        </pc:picChg>
        <pc:sldLayoutChg chg="delSp mod">
          <pc:chgData name="Manav Delvadiya" userId="75bcc8af14a0ce45" providerId="LiveId" clId="{394BCCB7-0A02-46A5-84FD-D24A13F0F791}" dt="2025-09-16T04:33:54.012" v="84" actId="21"/>
          <pc:sldLayoutMkLst>
            <pc:docMk/>
            <pc:sldMasterMk cId="338533063" sldId="2147483713"/>
            <pc:sldLayoutMk cId="2703699162" sldId="2147483718"/>
          </pc:sldLayoutMkLst>
          <pc:spChg chg="del">
            <ac:chgData name="Manav Delvadiya" userId="75bcc8af14a0ce45" providerId="LiveId" clId="{394BCCB7-0A02-46A5-84FD-D24A13F0F791}" dt="2025-09-16T04:33:54.012" v="84" actId="21"/>
            <ac:spMkLst>
              <pc:docMk/>
              <pc:sldMasterMk cId="338533063" sldId="2147483713"/>
              <pc:sldLayoutMk cId="2703699162" sldId="2147483718"/>
              <ac:spMk id="5" creationId="{5B407A58-3351-E479-1A0C-2FF49FA42707}"/>
            </ac:spMkLst>
          </pc:spChg>
        </pc:sldLayoutChg>
        <pc:sldLayoutChg chg="modSp mod">
          <pc:chgData name="Manav Delvadiya" userId="75bcc8af14a0ce45" providerId="LiveId" clId="{394BCCB7-0A02-46A5-84FD-D24A13F0F791}" dt="2025-09-15T17:19:53.767" v="63" actId="20577"/>
          <pc:sldLayoutMkLst>
            <pc:docMk/>
            <pc:sldMasterMk cId="338533063" sldId="2147483713"/>
            <pc:sldLayoutMk cId="4163253772" sldId="2147483719"/>
          </pc:sldLayoutMkLst>
          <pc:spChg chg="mod">
            <ac:chgData name="Manav Delvadiya" userId="75bcc8af14a0ce45" providerId="LiveId" clId="{394BCCB7-0A02-46A5-84FD-D24A13F0F791}" dt="2025-09-15T17:19:53.767" v="63" actId="20577"/>
            <ac:spMkLst>
              <pc:docMk/>
              <pc:sldMasterMk cId="338533063" sldId="2147483713"/>
              <pc:sldLayoutMk cId="4163253772" sldId="2147483719"/>
              <ac:spMk id="2" creationId="{E4336E9A-8E96-CD8C-7598-F87632CD81CF}"/>
            </ac:spMkLst>
          </pc:spChg>
        </pc:sldLayoutChg>
      </pc:sldMasterChg>
      <pc:sldMasterChg chg="new mod addSldLayout">
        <pc:chgData name="Manav Delvadiya" userId="75bcc8af14a0ce45" providerId="LiveId" clId="{394BCCB7-0A02-46A5-84FD-D24A13F0F791}" dt="2025-09-15T17:20:06.036" v="64" actId="6938"/>
        <pc:sldMasterMkLst>
          <pc:docMk/>
          <pc:sldMasterMk cId="3584210335" sldId="2147483766"/>
        </pc:sldMasterMkLst>
        <pc:sldLayoutChg chg="new replId">
          <pc:chgData name="Manav Delvadiya" userId="75bcc8af14a0ce45" providerId="LiveId" clId="{394BCCB7-0A02-46A5-84FD-D24A13F0F791}" dt="2025-09-15T17:20:06.036" v="64" actId="6938"/>
          <pc:sldLayoutMkLst>
            <pc:docMk/>
            <pc:sldMasterMk cId="3584210335" sldId="2147483766"/>
            <pc:sldLayoutMk cId="1327318871" sldId="2147483767"/>
          </pc:sldLayoutMkLst>
        </pc:sldLayoutChg>
        <pc:sldLayoutChg chg="new replId">
          <pc:chgData name="Manav Delvadiya" userId="75bcc8af14a0ce45" providerId="LiveId" clId="{394BCCB7-0A02-46A5-84FD-D24A13F0F791}" dt="2025-09-15T17:20:06.036" v="64" actId="6938"/>
          <pc:sldLayoutMkLst>
            <pc:docMk/>
            <pc:sldMasterMk cId="3584210335" sldId="2147483766"/>
            <pc:sldLayoutMk cId="1142565574" sldId="2147483768"/>
          </pc:sldLayoutMkLst>
        </pc:sldLayoutChg>
        <pc:sldLayoutChg chg="new replId">
          <pc:chgData name="Manav Delvadiya" userId="75bcc8af14a0ce45" providerId="LiveId" clId="{394BCCB7-0A02-46A5-84FD-D24A13F0F791}" dt="2025-09-15T17:20:06.036" v="64" actId="6938"/>
          <pc:sldLayoutMkLst>
            <pc:docMk/>
            <pc:sldMasterMk cId="3584210335" sldId="2147483766"/>
            <pc:sldLayoutMk cId="3000276524" sldId="2147483769"/>
          </pc:sldLayoutMkLst>
        </pc:sldLayoutChg>
        <pc:sldLayoutChg chg="new replId">
          <pc:chgData name="Manav Delvadiya" userId="75bcc8af14a0ce45" providerId="LiveId" clId="{394BCCB7-0A02-46A5-84FD-D24A13F0F791}" dt="2025-09-15T17:20:06.036" v="64" actId="6938"/>
          <pc:sldLayoutMkLst>
            <pc:docMk/>
            <pc:sldMasterMk cId="3584210335" sldId="2147483766"/>
            <pc:sldLayoutMk cId="2491783128" sldId="2147483770"/>
          </pc:sldLayoutMkLst>
        </pc:sldLayoutChg>
        <pc:sldLayoutChg chg="new replId">
          <pc:chgData name="Manav Delvadiya" userId="75bcc8af14a0ce45" providerId="LiveId" clId="{394BCCB7-0A02-46A5-84FD-D24A13F0F791}" dt="2025-09-15T17:20:06.036" v="64" actId="6938"/>
          <pc:sldLayoutMkLst>
            <pc:docMk/>
            <pc:sldMasterMk cId="3584210335" sldId="2147483766"/>
            <pc:sldLayoutMk cId="2663906552" sldId="2147483771"/>
          </pc:sldLayoutMkLst>
        </pc:sldLayoutChg>
        <pc:sldLayoutChg chg="new replId">
          <pc:chgData name="Manav Delvadiya" userId="75bcc8af14a0ce45" providerId="LiveId" clId="{394BCCB7-0A02-46A5-84FD-D24A13F0F791}" dt="2025-09-15T17:20:06.036" v="64" actId="6938"/>
          <pc:sldLayoutMkLst>
            <pc:docMk/>
            <pc:sldMasterMk cId="3584210335" sldId="2147483766"/>
            <pc:sldLayoutMk cId="1155154100" sldId="2147483772"/>
          </pc:sldLayoutMkLst>
        </pc:sldLayoutChg>
        <pc:sldLayoutChg chg="new replId">
          <pc:chgData name="Manav Delvadiya" userId="75bcc8af14a0ce45" providerId="LiveId" clId="{394BCCB7-0A02-46A5-84FD-D24A13F0F791}" dt="2025-09-15T17:20:06.036" v="64" actId="6938"/>
          <pc:sldLayoutMkLst>
            <pc:docMk/>
            <pc:sldMasterMk cId="3584210335" sldId="2147483766"/>
            <pc:sldLayoutMk cId="1396259337" sldId="2147483773"/>
          </pc:sldLayoutMkLst>
        </pc:sldLayoutChg>
        <pc:sldLayoutChg chg="new replId">
          <pc:chgData name="Manav Delvadiya" userId="75bcc8af14a0ce45" providerId="LiveId" clId="{394BCCB7-0A02-46A5-84FD-D24A13F0F791}" dt="2025-09-15T17:20:06.036" v="64" actId="6938"/>
          <pc:sldLayoutMkLst>
            <pc:docMk/>
            <pc:sldMasterMk cId="3584210335" sldId="2147483766"/>
            <pc:sldLayoutMk cId="684495271" sldId="2147483774"/>
          </pc:sldLayoutMkLst>
        </pc:sldLayoutChg>
        <pc:sldLayoutChg chg="new replId">
          <pc:chgData name="Manav Delvadiya" userId="75bcc8af14a0ce45" providerId="LiveId" clId="{394BCCB7-0A02-46A5-84FD-D24A13F0F791}" dt="2025-09-15T17:20:06.036" v="64" actId="6938"/>
          <pc:sldLayoutMkLst>
            <pc:docMk/>
            <pc:sldMasterMk cId="3584210335" sldId="2147483766"/>
            <pc:sldLayoutMk cId="4142192841" sldId="2147483775"/>
          </pc:sldLayoutMkLst>
        </pc:sldLayoutChg>
        <pc:sldLayoutChg chg="new replId">
          <pc:chgData name="Manav Delvadiya" userId="75bcc8af14a0ce45" providerId="LiveId" clId="{394BCCB7-0A02-46A5-84FD-D24A13F0F791}" dt="2025-09-15T17:20:06.036" v="64" actId="6938"/>
          <pc:sldLayoutMkLst>
            <pc:docMk/>
            <pc:sldMasterMk cId="3584210335" sldId="2147483766"/>
            <pc:sldLayoutMk cId="3520772196" sldId="2147483776"/>
          </pc:sldLayoutMkLst>
        </pc:sldLayoutChg>
        <pc:sldLayoutChg chg="new replId">
          <pc:chgData name="Manav Delvadiya" userId="75bcc8af14a0ce45" providerId="LiveId" clId="{394BCCB7-0A02-46A5-84FD-D24A13F0F791}" dt="2025-09-15T17:20:06.036" v="64" actId="6938"/>
          <pc:sldLayoutMkLst>
            <pc:docMk/>
            <pc:sldMasterMk cId="3584210335" sldId="2147483766"/>
            <pc:sldLayoutMk cId="2187793038" sldId="2147483777"/>
          </pc:sldLayoutMkLst>
        </pc:sldLayoutChg>
      </pc:sldMasterChg>
    </pc:docChg>
  </pc:docChgLst>
  <pc:docChgLst>
    <pc:chgData name="Manav Delvadiya" userId="75bcc8af14a0ce45" providerId="LiveId" clId="{0AE41204-DFA8-48BC-8651-B8AA92C30706}"/>
    <pc:docChg chg="undo custSel addSld delSld modSld sldOrd">
      <pc:chgData name="Manav Delvadiya" userId="75bcc8af14a0ce45" providerId="LiveId" clId="{0AE41204-DFA8-48BC-8651-B8AA92C30706}" dt="2025-04-01T19:00:37.711" v="1485"/>
      <pc:docMkLst>
        <pc:docMk/>
      </pc:docMkLst>
      <pc:sldChg chg="addSp delSp modSp del mod addAnim delAnim">
        <pc:chgData name="Manav Delvadiya" userId="75bcc8af14a0ce45" providerId="LiveId" clId="{0AE41204-DFA8-48BC-8651-B8AA92C30706}" dt="2025-04-01T15:27:44.384" v="1433" actId="2696"/>
        <pc:sldMkLst>
          <pc:docMk/>
          <pc:sldMk cId="3974503041" sldId="256"/>
        </pc:sldMkLst>
      </pc:sldChg>
      <pc:sldChg chg="modSp mod modAnim">
        <pc:chgData name="Manav Delvadiya" userId="75bcc8af14a0ce45" providerId="LiveId" clId="{0AE41204-DFA8-48BC-8651-B8AA92C30706}" dt="2025-04-01T09:39:24.334" v="1235"/>
        <pc:sldMkLst>
          <pc:docMk/>
          <pc:sldMk cId="2890288206" sldId="257"/>
        </pc:sldMkLst>
      </pc:sldChg>
      <pc:sldChg chg="addSp modSp mod modAnim">
        <pc:chgData name="Manav Delvadiya" userId="75bcc8af14a0ce45" providerId="LiveId" clId="{0AE41204-DFA8-48BC-8651-B8AA92C30706}" dt="2025-04-01T09:38:17.314" v="1227" actId="115"/>
        <pc:sldMkLst>
          <pc:docMk/>
          <pc:sldMk cId="641408322" sldId="258"/>
        </pc:sldMkLst>
      </pc:sldChg>
      <pc:sldChg chg="addSp modSp mod modAnim">
        <pc:chgData name="Manav Delvadiya" userId="75bcc8af14a0ce45" providerId="LiveId" clId="{0AE41204-DFA8-48BC-8651-B8AA92C30706}" dt="2025-04-01T09:41:28.029" v="1256"/>
        <pc:sldMkLst>
          <pc:docMk/>
          <pc:sldMk cId="1792953725" sldId="259"/>
        </pc:sldMkLst>
      </pc:sldChg>
      <pc:sldChg chg="addSp delSp modSp mod modAnim">
        <pc:chgData name="Manav Delvadiya" userId="75bcc8af14a0ce45" providerId="LiveId" clId="{0AE41204-DFA8-48BC-8651-B8AA92C30706}" dt="2025-04-01T09:42:56.159" v="1268"/>
        <pc:sldMkLst>
          <pc:docMk/>
          <pc:sldMk cId="4122375147" sldId="260"/>
        </pc:sldMkLst>
      </pc:sldChg>
      <pc:sldChg chg="addSp delSp modSp new mod modAnim">
        <pc:chgData name="Manav Delvadiya" userId="75bcc8af14a0ce45" providerId="LiveId" clId="{0AE41204-DFA8-48BC-8651-B8AA92C30706}" dt="2025-04-01T09:44:57.477" v="1291"/>
        <pc:sldMkLst>
          <pc:docMk/>
          <pc:sldMk cId="1020216469" sldId="261"/>
        </pc:sldMkLst>
      </pc:sldChg>
      <pc:sldChg chg="addSp delSp modSp new del mod modAnim">
        <pc:chgData name="Manav Delvadiya" userId="75bcc8af14a0ce45" providerId="LiveId" clId="{0AE41204-DFA8-48BC-8651-B8AA92C30706}" dt="2025-04-01T07:15:27.713" v="220" actId="2696"/>
        <pc:sldMkLst>
          <pc:docMk/>
          <pc:sldMk cId="838254579" sldId="262"/>
        </pc:sldMkLst>
      </pc:sldChg>
      <pc:sldChg chg="addSp delSp modSp new mod ord modAnim">
        <pc:chgData name="Manav Delvadiya" userId="75bcc8af14a0ce45" providerId="LiveId" clId="{0AE41204-DFA8-48BC-8651-B8AA92C30706}" dt="2025-04-01T10:00:14.176" v="1364" actId="1076"/>
        <pc:sldMkLst>
          <pc:docMk/>
          <pc:sldMk cId="3017396730" sldId="263"/>
        </pc:sldMkLst>
      </pc:sldChg>
      <pc:sldChg chg="addSp delSp modSp new mod delAnim modAnim">
        <pc:chgData name="Manav Delvadiya" userId="75bcc8af14a0ce45" providerId="LiveId" clId="{0AE41204-DFA8-48BC-8651-B8AA92C30706}" dt="2025-04-01T09:59:56.144" v="1363" actId="1076"/>
        <pc:sldMkLst>
          <pc:docMk/>
          <pc:sldMk cId="3726551928" sldId="264"/>
        </pc:sldMkLst>
      </pc:sldChg>
      <pc:sldChg chg="addSp delSp modSp new mod modClrScheme modAnim chgLayout">
        <pc:chgData name="Manav Delvadiya" userId="75bcc8af14a0ce45" providerId="LiveId" clId="{0AE41204-DFA8-48BC-8651-B8AA92C30706}" dt="2025-04-01T15:35:48.771" v="1463"/>
        <pc:sldMkLst>
          <pc:docMk/>
          <pc:sldMk cId="3763899042" sldId="265"/>
        </pc:sldMkLst>
      </pc:sldChg>
      <pc:sldChg chg="addSp delSp modSp new mod ord modAnim">
        <pc:chgData name="Manav Delvadiya" userId="75bcc8af14a0ce45" providerId="LiveId" clId="{0AE41204-DFA8-48BC-8651-B8AA92C30706}" dt="2025-04-01T09:25:27.242" v="1131"/>
        <pc:sldMkLst>
          <pc:docMk/>
          <pc:sldMk cId="1033379396" sldId="266"/>
        </pc:sldMkLst>
      </pc:sldChg>
      <pc:sldChg chg="addSp delSp modSp new mod ord modAnim">
        <pc:chgData name="Manav Delvadiya" userId="75bcc8af14a0ce45" providerId="LiveId" clId="{0AE41204-DFA8-48BC-8651-B8AA92C30706}" dt="2025-04-01T19:00:37.711" v="1485"/>
        <pc:sldMkLst>
          <pc:docMk/>
          <pc:sldMk cId="2236324467" sldId="267"/>
        </pc:sldMkLst>
      </pc:sldChg>
      <pc:sldChg chg="new del">
        <pc:chgData name="Manav Delvadiya" userId="75bcc8af14a0ce45" providerId="LiveId" clId="{0AE41204-DFA8-48BC-8651-B8AA92C30706}" dt="2025-04-01T09:26:07.583" v="1134" actId="680"/>
        <pc:sldMkLst>
          <pc:docMk/>
          <pc:sldMk cId="2984750788" sldId="267"/>
        </pc:sldMkLst>
      </pc:sldChg>
      <pc:sldChg chg="addSp delSp modSp new del mod modAnim">
        <pc:chgData name="Manav Delvadiya" userId="75bcc8af14a0ce45" providerId="LiveId" clId="{0AE41204-DFA8-48BC-8651-B8AA92C30706}" dt="2025-04-01T09:28:19.467" v="1143" actId="2696"/>
        <pc:sldMkLst>
          <pc:docMk/>
          <pc:sldMk cId="3332529963"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BBDB08-C508-8AAE-F158-8A1A7638C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ECBBBC5-5106-1B74-AA8D-A00E650884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F2E13D-9386-47E0-B042-57544F875701}" type="datetimeFigureOut">
              <a:rPr lang="en-IN" smtClean="0"/>
              <a:t>16-09-2025</a:t>
            </a:fld>
            <a:endParaRPr lang="en-IN"/>
          </a:p>
        </p:txBody>
      </p:sp>
      <p:sp>
        <p:nvSpPr>
          <p:cNvPr id="4" name="Footer Placeholder 3">
            <a:extLst>
              <a:ext uri="{FF2B5EF4-FFF2-40B4-BE49-F238E27FC236}">
                <a16:creationId xmlns:a16="http://schemas.microsoft.com/office/drawing/2014/main" id="{8E52526C-9CCE-5A04-9BBB-0EF1AA01C7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70F71DA-2433-617E-965D-6E5D5BBB50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789B3B-3EA6-4EE6-9BA1-33DD2B0468F5}" type="slidenum">
              <a:rPr lang="en-IN" smtClean="0"/>
              <a:t>‹#›</a:t>
            </a:fld>
            <a:endParaRPr lang="en-IN"/>
          </a:p>
        </p:txBody>
      </p:sp>
    </p:spTree>
    <p:extLst>
      <p:ext uri="{BB962C8B-B14F-4D97-AF65-F5344CB8AC3E}">
        <p14:creationId xmlns:p14="http://schemas.microsoft.com/office/powerpoint/2010/main" val="1665757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Date Placeholder 9">
            <a:extLst>
              <a:ext uri="{FF2B5EF4-FFF2-40B4-BE49-F238E27FC236}">
                <a16:creationId xmlns:a16="http://schemas.microsoft.com/office/drawing/2014/main" id="{7AD60000-6E7F-D749-355C-C42BA2B4008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B3491-AB84-4CA1-9230-E0145592CEC1}" type="datetimeFigureOut">
              <a:rPr lang="en-IN" smtClean="0"/>
              <a:t>16-09-2025</a:t>
            </a:fld>
            <a:endParaRPr lang="en-IN"/>
          </a:p>
        </p:txBody>
      </p:sp>
      <p:sp>
        <p:nvSpPr>
          <p:cNvPr id="11" name="Footer Placeholder 10">
            <a:extLst>
              <a:ext uri="{FF2B5EF4-FFF2-40B4-BE49-F238E27FC236}">
                <a16:creationId xmlns:a16="http://schemas.microsoft.com/office/drawing/2014/main" id="{4829BB6B-4E9E-194B-E1BE-C5F3B5A1674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2" name="Slide Number Placeholder 11">
            <a:extLst>
              <a:ext uri="{FF2B5EF4-FFF2-40B4-BE49-F238E27FC236}">
                <a16:creationId xmlns:a16="http://schemas.microsoft.com/office/drawing/2014/main" id="{4E9CE814-E280-5055-248C-02F31618822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8E85AB-CAD0-4B2D-B6F2-A93B4772151F}" type="slidenum">
              <a:rPr lang="en-IN" smtClean="0"/>
              <a:t>‹#›</a:t>
            </a:fld>
            <a:endParaRPr lang="en-IN"/>
          </a:p>
        </p:txBody>
      </p:sp>
    </p:spTree>
    <p:extLst>
      <p:ext uri="{BB962C8B-B14F-4D97-AF65-F5344CB8AC3E}">
        <p14:creationId xmlns:p14="http://schemas.microsoft.com/office/powerpoint/2010/main" val="2837726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27D4B6F7-575E-4C65-BE5A-3BF7A14A2884}" type="slidenum">
              <a:rPr lang="en-IN" smtClean="0"/>
              <a:t>1</a:t>
            </a:fld>
            <a:endParaRPr lang="en-IN"/>
          </a:p>
        </p:txBody>
      </p:sp>
    </p:spTree>
    <p:extLst>
      <p:ext uri="{BB962C8B-B14F-4D97-AF65-F5344CB8AC3E}">
        <p14:creationId xmlns:p14="http://schemas.microsoft.com/office/powerpoint/2010/main" val="50553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FDFEC175-85B0-4080-9A3E-4BF21EEAE780}" type="datetime1">
              <a:rPr lang="en-IN" smtClean="0"/>
              <a:t>16-09-2025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IN"/>
              <a: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1831791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ECADCBC5-524B-46ED-9069-9F782CEBEA87}" type="datetime1">
              <a:rPr lang="en-IN" smtClean="0"/>
              <a:t>16-09-2025</a:t>
            </a:fld>
            <a:endParaRPr lang="en-IN"/>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IN"/>
              <a: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197732528"/>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155AFA4A-FA0C-4663-B364-DE9E00D39BC6}" type="datetime1">
              <a:rPr lang="en-IN" smtClean="0"/>
              <a:t>16-09-2025</a:t>
            </a:fld>
            <a:endParaRPr lang="en-IN"/>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IN"/>
              <a: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16029581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r>
              <a:rPr lang="en-US"/>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C393BF8-F99B-4433-AD1D-308A1F86798E}" type="datetime1">
              <a:rPr lang="en-IN" smtClean="0"/>
              <a:t>16-09-2025</a:t>
            </a:fld>
            <a:endParaRPr lang="en-IN"/>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IN"/>
              <a: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3342293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94ED09-727E-4666-8F3A-44AFFFFDBE33}" type="datetime1">
              <a:rPr lang="en-IN" smtClean="0"/>
              <a:t>16-09-2025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178071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6FCA3CC-F012-408A-BD56-5028F58AF447}" type="datetime1">
              <a:rPr lang="en-IN" smtClean="0"/>
              <a:t>16-09-2025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955496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2B527C-7982-4A4F-AEE8-8AAAB6ADFAF6}" type="datetime1">
              <a:rPr lang="en-IN" smtClean="0"/>
              <a:t>16-09-2025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757364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B56C237-181C-4E05-B776-416EA3B525C3}" type="datetime1">
              <a:rPr lang="en-IN" smtClean="0"/>
              <a:t>16-09-2025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186237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02F8D51-F1BF-4784-951C-00EE506C66C7}" type="datetime1">
              <a:rPr lang="en-IN" smtClean="0"/>
              <a:t>16-09-2025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207381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707CB7A-C751-462C-B08C-4B4FE039142D}" type="datetime1">
              <a:rPr lang="en-IN" smtClean="0"/>
              <a:t>16-09-2025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325515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6A08D56-6685-4DE8-99BE-13A5717B72FE}" type="datetime1">
              <a:rPr lang="en-IN" smtClean="0"/>
              <a:t>16-09-2025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949703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40156F31-3CDE-44D5-B4BE-F29B39DA52AA}" type="datetime1">
              <a:rPr lang="en-IN" smtClean="0"/>
              <a:t>16-09-2025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IN"/>
              <a: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32312097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DAB193C-2BBC-4175-A3FD-748C89C87992}" type="datetime1">
              <a:rPr lang="en-IN" smtClean="0"/>
              <a:t>16-09-2025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0706326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BA5DBB2-A8E3-43BB-A8A0-D4915041B3F2}" type="datetime1">
              <a:rPr lang="en-IN" smtClean="0"/>
              <a:t>16-09-2025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5525142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66E5E8-EEBD-425C-86C8-5428412A7175}" type="datetime1">
              <a:rPr lang="en-IN" smtClean="0"/>
              <a:t>16-09-2025</a:t>
            </a:fld>
            <a:endParaRPr lang="en-IN"/>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r>
              <a:rPr lang="en-US"/>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3343455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6CF382D5-97C0-4E2F-95C9-E106DA50D35B}" type="datetime1">
              <a:rPr lang="en-IN" smtClean="0"/>
              <a:t>16-09-2025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920296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56965A9-B0EB-4EE1-8089-942C8F79E49F}" type="datetime1">
              <a:rPr lang="en-IN" smtClean="0"/>
              <a:t>16-09-2025</a:t>
            </a:fld>
            <a:endParaRPr lang="en-IN"/>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r>
              <a:rPr lang="en-US"/>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38067152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C584B79-991C-4A57-8496-256E4632D801}" type="datetime1">
              <a:rPr lang="en-IN" smtClean="0"/>
              <a:t>16-09-2025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851944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FCC7F1E-E0ED-4514-AC5B-05CB429B8C1B}" type="datetime1">
              <a:rPr lang="en-IN" smtClean="0"/>
              <a:t>16-09-2025</a:t>
            </a:fld>
            <a:endParaRPr lang="en-IN"/>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r>
              <a:rPr lang="en-US"/>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2420902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3DECFBA3-2173-480E-8D09-19F00E1D519A}" type="datetime1">
              <a:rPr lang="en-IN" smtClean="0"/>
              <a:t>16-09-2025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7389234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A90F860-C2F5-4D81-8D01-D522F6D5359D}" type="datetime1">
              <a:rPr lang="en-IN" smtClean="0"/>
              <a:t>16-09-2025</a:t>
            </a:fld>
            <a:endParaRPr lang="en-IN"/>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r>
              <a:rPr lang="en-US"/>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22948354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FD1FB17-A02B-4668-B0EB-8FACE4724D89}" type="datetime1">
              <a:rPr lang="en-IN" smtClean="0"/>
              <a:t>16-09-2025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2227769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BD4AA78-AE68-467C-ADB0-B486F3F1CEBA}" type="datetime1">
              <a:rPr lang="en-IN" smtClean="0"/>
              <a:t>16-09-2025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IN"/>
              <a: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3384806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F1939E7F-3F04-4335-B982-7AFED4C0ED4D}" type="datetime1">
              <a:rPr lang="en-IN" smtClean="0"/>
              <a:t>16-09-2025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7305191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62B16B53-BAB6-42C4-9901-D03360C0DE53}" type="datetime1">
              <a:rPr lang="en-IN" smtClean="0"/>
              <a:t>16-09-2025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9609463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A064A84-B603-4045-A481-1E476DD38B47}" type="datetime1">
              <a:rPr lang="en-IN" smtClean="0"/>
              <a:t>16-09-2025</a:t>
            </a:fld>
            <a:endParaRPr lang="en-IN"/>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28520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5DCD19D-42E0-4D69-BC03-FB71F0B0CD5A}" type="datetime1">
              <a:rPr lang="en-IN" smtClean="0"/>
              <a:t>16-09-2025</a:t>
            </a:fld>
            <a:endParaRPr lang="en-IN"/>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6298245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2E0A32E-6341-4F96-BF18-5213DEA9F21B}" type="datetime1">
              <a:rPr lang="en-IN" smtClean="0"/>
              <a:t>16-09-2025</a:t>
            </a:fld>
            <a:endParaRPr lang="en-IN"/>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1365547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506A9F4-18E2-4CBC-A1DE-D197CA9050D8}" type="datetime1">
              <a:rPr lang="en-IN" smtClean="0"/>
              <a:t>16-09-2025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0893863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BEAEDAC-DA55-4964-9DFB-E30BB89D5925}" type="datetime1">
              <a:rPr lang="en-IN" smtClean="0"/>
              <a:t>16-09-2025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7670146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28162C2-7F8A-4724-B636-AD5216C09F0C}" type="datetime1">
              <a:rPr lang="en-IN" smtClean="0"/>
              <a:t>16-09-2025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8865050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DC9446A1-2BFA-4F4E-9F68-4B9386623B2A}" type="datetime1">
              <a:rPr lang="en-IN" smtClean="0"/>
              <a:t>16-09-2025</a:t>
            </a:fld>
            <a:endParaRPr lang="en-IN"/>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IN"/>
              <a: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17892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EFBE3B33-2D21-4B92-9500-65FFE76CED84}" type="datetime1">
              <a:rPr lang="en-IN" smtClean="0"/>
              <a:t>16-09-2025</a:t>
            </a:fld>
            <a:endParaRPr lang="en-IN"/>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IN"/>
              <a: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520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r>
              <a:rPr lang="en-US"/>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1BFB05F9-BC35-47DD-8DE8-18A5AC70A2A1}" type="datetime1">
              <a:rPr lang="en-IN" smtClean="0"/>
              <a:t>16-09-2025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IN"/>
              <a: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2521631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2BC78D6-C044-48FF-875A-833D0E73E3FC}" type="datetime1">
              <a:rPr lang="en-IN" smtClean="0"/>
              <a:t>16-09-2025</a:t>
            </a:fld>
            <a:endParaRPr lang="en-IN"/>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IN"/>
              <a: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52163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D4F710D-2E5F-4EC1-96BE-212E3F259677}" type="datetime1">
              <a:rPr lang="en-IN" smtClean="0"/>
              <a:t>16-09-2025</a:t>
            </a:fld>
            <a:endParaRPr lang="en-IN"/>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IN"/>
              <a: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68783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DBC9E3F4-A5DD-4635-99B5-A14F713B19BD}" type="datetime1">
              <a:rPr lang="en-IN" smtClean="0"/>
              <a:t>16-09-2025</a:t>
            </a:fld>
            <a:endParaRPr lang="en-IN"/>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IN"/>
              <a: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6680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99722BFF-8B40-4E82-8823-70B9948DB5E1}" type="datetime1">
              <a:rPr lang="en-IN" smtClean="0"/>
              <a:t>16-09-2025</a:t>
            </a:fld>
            <a:endParaRPr lang="en-IN"/>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IN"/>
              <a: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6F7D4DE4-6930-4735-86B5-B1BE76CEF540}" type="slidenum">
              <a:rPr lang="en-IN" smtClean="0"/>
              <a:t>‹#›</a:t>
            </a:fld>
            <a:endParaRPr lang="en-IN"/>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4868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17D4DFC-2CEF-4445-81A9-0F9BA5BC31A5}" type="datetime1">
              <a:rPr lang="en-IN" smtClean="0"/>
              <a:t>16-09-2025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IN"/>
              <a: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1119206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05DB7934-AC3B-4FC7-8FEF-8914568E29EB}" type="datetime1">
              <a:rPr lang="en-IN" smtClean="0"/>
              <a:t>16-09-2025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IN"/>
              <a: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4255648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86B8B64-11BC-4206-9F21-EC4D5BF7F2C6}" type="datetime1">
              <a:rPr lang="en-IN" smtClean="0"/>
              <a:t>16-09-2025</a:t>
            </a:fld>
            <a:endParaRPr lang="en-IN"/>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23849013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0E7823C9-42C3-4B4F-91EC-E9F1352C414F}" type="datetime1">
              <a:rPr lang="en-IN" smtClean="0"/>
              <a:t>16-09-2025</a:t>
            </a:fld>
            <a:endParaRPr lang="en-IN"/>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IN"/>
              <a: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24692537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DF3E2D7A-7C5A-4CDC-ACC6-CD8F148D9C1C}" type="datetime1">
              <a:rPr lang="en-IN" smtClean="0"/>
              <a:t>16-09-2025</a:t>
            </a:fld>
            <a:endParaRPr lang="en-IN"/>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IN"/>
              <a: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6039344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513BB80-2241-43E6-AF92-AC2C6AC574C5}" type="datetime1">
              <a:rPr lang="en-IN" smtClean="0"/>
              <a:t>16-09-2025</a:t>
            </a:fld>
            <a:endParaRPr lang="en-IN"/>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IN"/>
              <a: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11047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r>
              <a:rPr lang="en-US"/>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46C7B32-225D-4093-9919-5BAE1F7A35A4}" type="datetime1">
              <a:rPr lang="en-IN" smtClean="0"/>
              <a:t>16-09-2025</a:t>
            </a:fld>
            <a:endParaRPr lang="en-IN"/>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27036991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4B9761DE-753A-4F3B-B7C7-979F329B5AD8}" type="datetime1">
              <a:rPr lang="en-IN" smtClean="0"/>
              <a:t>16-09-2025</a:t>
            </a:fld>
            <a:endParaRPr lang="en-IN"/>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40154800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6B63A378-A2C9-475E-BE8E-5C5134874C80}" type="datetime1">
              <a:rPr lang="en-IN" smtClean="0"/>
              <a:t>16-09-2025</a:t>
            </a:fld>
            <a:endParaRPr lang="en-IN"/>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20989949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F58AF05-7BF4-4880-9207-F1C1488C0974}" type="datetime1">
              <a:rPr lang="en-IN" smtClean="0"/>
              <a:t>16-09-2025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2044525620"/>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012F911-CA97-4754-9602-65395E3CDF08}" type="datetime1">
              <a:rPr lang="en-IN" smtClean="0"/>
              <a:t>16-09-2025</a:t>
            </a:fld>
            <a:endParaRPr lang="en-IN"/>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3684620280"/>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65A8-B7B2-04A6-39EC-AED6C7B8AC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CC3720F-97B9-3C9E-1FEB-8669B4CFD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89B34AD-1035-0364-E6F4-CE8D46D86C9B}"/>
              </a:ext>
            </a:extLst>
          </p:cNvPr>
          <p:cNvSpPr>
            <a:spLocks noGrp="1"/>
          </p:cNvSpPr>
          <p:nvPr>
            <p:ph type="dt" sz="half" idx="10"/>
          </p:nvPr>
        </p:nvSpPr>
        <p:spPr/>
        <p:txBody>
          <a:bodyPr/>
          <a:lstStyle/>
          <a:p>
            <a:fld id="{F5C804F9-ECAE-493C-B0CE-A4CDC105B624}" type="datetime1">
              <a:rPr lang="en-IN" smtClean="0"/>
              <a:t>16-09-2025</a:t>
            </a:fld>
            <a:endParaRPr lang="en-IN"/>
          </a:p>
        </p:txBody>
      </p:sp>
      <p:sp>
        <p:nvSpPr>
          <p:cNvPr id="5" name="Footer Placeholder 4">
            <a:extLst>
              <a:ext uri="{FF2B5EF4-FFF2-40B4-BE49-F238E27FC236}">
                <a16:creationId xmlns:a16="http://schemas.microsoft.com/office/drawing/2014/main" id="{4E86CD24-56C2-28E6-DE60-2E51E53D9678}"/>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3B15FCF9-ABED-E170-0967-0647369DF3D5}"/>
              </a:ext>
            </a:extLst>
          </p:cNvPr>
          <p:cNvSpPr>
            <a:spLocks noGrp="1"/>
          </p:cNvSpPr>
          <p:nvPr>
            <p:ph type="sldNum" sz="quarter" idx="12"/>
          </p:nvPr>
        </p:nvSpPr>
        <p:spPr/>
        <p:txBody>
          <a:bodyPr/>
          <a:lstStyle/>
          <a:p>
            <a:fld id="{3B4BFEBC-9ED1-40A4-8C5D-E49475607D9D}" type="slidenum">
              <a:rPr lang="en-IN" smtClean="0"/>
              <a:t>‹#›</a:t>
            </a:fld>
            <a:endParaRPr lang="en-IN"/>
          </a:p>
        </p:txBody>
      </p:sp>
    </p:spTree>
    <p:extLst>
      <p:ext uri="{BB962C8B-B14F-4D97-AF65-F5344CB8AC3E}">
        <p14:creationId xmlns:p14="http://schemas.microsoft.com/office/powerpoint/2010/main" val="13273188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26D4-7689-884B-EE77-FE8A137D76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495B9C-9909-0512-8D9A-ABADF8B95B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107B20-14A1-2B74-9D71-7F1EFF6C2811}"/>
              </a:ext>
            </a:extLst>
          </p:cNvPr>
          <p:cNvSpPr>
            <a:spLocks noGrp="1"/>
          </p:cNvSpPr>
          <p:nvPr>
            <p:ph type="dt" sz="half" idx="10"/>
          </p:nvPr>
        </p:nvSpPr>
        <p:spPr/>
        <p:txBody>
          <a:bodyPr/>
          <a:lstStyle/>
          <a:p>
            <a:fld id="{5454D584-AD26-4D37-A7D7-3D2738298ACB}" type="datetime1">
              <a:rPr lang="en-IN" smtClean="0"/>
              <a:t>16-09-2025</a:t>
            </a:fld>
            <a:endParaRPr lang="en-IN"/>
          </a:p>
        </p:txBody>
      </p:sp>
      <p:sp>
        <p:nvSpPr>
          <p:cNvPr id="5" name="Footer Placeholder 4">
            <a:extLst>
              <a:ext uri="{FF2B5EF4-FFF2-40B4-BE49-F238E27FC236}">
                <a16:creationId xmlns:a16="http://schemas.microsoft.com/office/drawing/2014/main" id="{63A2B5A7-3CF6-D240-42F5-CF936ABB18F7}"/>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6979AC7D-ED17-082C-2586-8904A638B5F7}"/>
              </a:ext>
            </a:extLst>
          </p:cNvPr>
          <p:cNvSpPr>
            <a:spLocks noGrp="1"/>
          </p:cNvSpPr>
          <p:nvPr>
            <p:ph type="sldNum" sz="quarter" idx="12"/>
          </p:nvPr>
        </p:nvSpPr>
        <p:spPr/>
        <p:txBody>
          <a:bodyPr/>
          <a:lstStyle/>
          <a:p>
            <a:fld id="{3B4BFEBC-9ED1-40A4-8C5D-E49475607D9D}" type="slidenum">
              <a:rPr lang="en-IN" smtClean="0"/>
              <a:t>‹#›</a:t>
            </a:fld>
            <a:endParaRPr lang="en-IN"/>
          </a:p>
        </p:txBody>
      </p:sp>
    </p:spTree>
    <p:extLst>
      <p:ext uri="{BB962C8B-B14F-4D97-AF65-F5344CB8AC3E}">
        <p14:creationId xmlns:p14="http://schemas.microsoft.com/office/powerpoint/2010/main" val="11425655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EDCA-9903-633E-ED24-01A4133CD3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D17EE34-9A33-C739-A92B-90E6579AB6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37578A-D6DC-9FB7-D185-09A1EB24CC83}"/>
              </a:ext>
            </a:extLst>
          </p:cNvPr>
          <p:cNvSpPr>
            <a:spLocks noGrp="1"/>
          </p:cNvSpPr>
          <p:nvPr>
            <p:ph type="dt" sz="half" idx="10"/>
          </p:nvPr>
        </p:nvSpPr>
        <p:spPr/>
        <p:txBody>
          <a:bodyPr/>
          <a:lstStyle/>
          <a:p>
            <a:fld id="{A1086D92-E471-4D0E-8F30-B2DE48EC3555}" type="datetime1">
              <a:rPr lang="en-IN" smtClean="0"/>
              <a:t>16-09-2025</a:t>
            </a:fld>
            <a:endParaRPr lang="en-IN"/>
          </a:p>
        </p:txBody>
      </p:sp>
      <p:sp>
        <p:nvSpPr>
          <p:cNvPr id="5" name="Footer Placeholder 4">
            <a:extLst>
              <a:ext uri="{FF2B5EF4-FFF2-40B4-BE49-F238E27FC236}">
                <a16:creationId xmlns:a16="http://schemas.microsoft.com/office/drawing/2014/main" id="{4B05A110-C109-C064-5EBF-0FA3609A2B3D}"/>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B1B7E867-1BF7-7DB6-AB75-EEF84290B7B7}"/>
              </a:ext>
            </a:extLst>
          </p:cNvPr>
          <p:cNvSpPr>
            <a:spLocks noGrp="1"/>
          </p:cNvSpPr>
          <p:nvPr>
            <p:ph type="sldNum" sz="quarter" idx="12"/>
          </p:nvPr>
        </p:nvSpPr>
        <p:spPr/>
        <p:txBody>
          <a:bodyPr/>
          <a:lstStyle/>
          <a:p>
            <a:fld id="{3B4BFEBC-9ED1-40A4-8C5D-E49475607D9D}" type="slidenum">
              <a:rPr lang="en-IN" smtClean="0"/>
              <a:t>‹#›</a:t>
            </a:fld>
            <a:endParaRPr lang="en-IN"/>
          </a:p>
        </p:txBody>
      </p:sp>
    </p:spTree>
    <p:extLst>
      <p:ext uri="{BB962C8B-B14F-4D97-AF65-F5344CB8AC3E}">
        <p14:creationId xmlns:p14="http://schemas.microsoft.com/office/powerpoint/2010/main" val="30002765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D5966-5AA9-FC45-1A86-BF781BC19A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9256A0-0647-3A25-1D52-C24D0AB045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D9519C4-AD77-026E-C055-6FF10615AD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C4027B-8082-DBB7-EBE2-5C1058212FBB}"/>
              </a:ext>
            </a:extLst>
          </p:cNvPr>
          <p:cNvSpPr>
            <a:spLocks noGrp="1"/>
          </p:cNvSpPr>
          <p:nvPr>
            <p:ph type="dt" sz="half" idx="10"/>
          </p:nvPr>
        </p:nvSpPr>
        <p:spPr/>
        <p:txBody>
          <a:bodyPr/>
          <a:lstStyle/>
          <a:p>
            <a:fld id="{EF66F278-7B15-4D45-BCB5-3C2C0E8BE28F}" type="datetime1">
              <a:rPr lang="en-IN" smtClean="0"/>
              <a:t>16-09-2025</a:t>
            </a:fld>
            <a:endParaRPr lang="en-IN"/>
          </a:p>
        </p:txBody>
      </p:sp>
      <p:sp>
        <p:nvSpPr>
          <p:cNvPr id="6" name="Footer Placeholder 5">
            <a:extLst>
              <a:ext uri="{FF2B5EF4-FFF2-40B4-BE49-F238E27FC236}">
                <a16:creationId xmlns:a16="http://schemas.microsoft.com/office/drawing/2014/main" id="{71396FFA-6F60-EA5D-CBE1-D6FFE336F43B}"/>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B9B50321-0544-B057-9EF4-E862679EED13}"/>
              </a:ext>
            </a:extLst>
          </p:cNvPr>
          <p:cNvSpPr>
            <a:spLocks noGrp="1"/>
          </p:cNvSpPr>
          <p:nvPr>
            <p:ph type="sldNum" sz="quarter" idx="12"/>
          </p:nvPr>
        </p:nvSpPr>
        <p:spPr/>
        <p:txBody>
          <a:bodyPr/>
          <a:lstStyle/>
          <a:p>
            <a:fld id="{3B4BFEBC-9ED1-40A4-8C5D-E49475607D9D}" type="slidenum">
              <a:rPr lang="en-IN" smtClean="0"/>
              <a:t>‹#›</a:t>
            </a:fld>
            <a:endParaRPr lang="en-IN"/>
          </a:p>
        </p:txBody>
      </p:sp>
    </p:spTree>
    <p:extLst>
      <p:ext uri="{BB962C8B-B14F-4D97-AF65-F5344CB8AC3E}">
        <p14:creationId xmlns:p14="http://schemas.microsoft.com/office/powerpoint/2010/main" val="24917831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A00C-B873-8D0E-15F8-FF5ED891D40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7B025D-89D6-323E-844E-DC0868E30E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09BF0C-8C7D-A3D8-933B-3A5CD32B8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63EC53C-C72D-CD3D-7614-E8D53B9E4A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E7B184-A16F-F2A1-BE76-1E515F3C86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DF2EDC-1E36-0513-6904-C43E8936FFD3}"/>
              </a:ext>
            </a:extLst>
          </p:cNvPr>
          <p:cNvSpPr>
            <a:spLocks noGrp="1"/>
          </p:cNvSpPr>
          <p:nvPr>
            <p:ph type="dt" sz="half" idx="10"/>
          </p:nvPr>
        </p:nvSpPr>
        <p:spPr/>
        <p:txBody>
          <a:bodyPr/>
          <a:lstStyle/>
          <a:p>
            <a:fld id="{E3485466-50FE-49DA-BBB1-3AB45AD13117}" type="datetime1">
              <a:rPr lang="en-IN" smtClean="0"/>
              <a:t>16-09-2025</a:t>
            </a:fld>
            <a:endParaRPr lang="en-IN"/>
          </a:p>
        </p:txBody>
      </p:sp>
      <p:sp>
        <p:nvSpPr>
          <p:cNvPr id="8" name="Footer Placeholder 7">
            <a:extLst>
              <a:ext uri="{FF2B5EF4-FFF2-40B4-BE49-F238E27FC236}">
                <a16:creationId xmlns:a16="http://schemas.microsoft.com/office/drawing/2014/main" id="{D69B9C1E-A2A8-B3B7-C288-5EAF6F27C606}"/>
              </a:ext>
            </a:extLst>
          </p:cNvPr>
          <p:cNvSpPr>
            <a:spLocks noGrp="1"/>
          </p:cNvSpPr>
          <p:nvPr>
            <p:ph type="ftr" sz="quarter" idx="11"/>
          </p:nvPr>
        </p:nvSpPr>
        <p:spPr/>
        <p:txBody>
          <a:bodyPr/>
          <a:lstStyle/>
          <a:p>
            <a:r>
              <a:rPr lang="en-IN"/>
              <a:t>‹#›</a:t>
            </a:r>
          </a:p>
        </p:txBody>
      </p:sp>
      <p:sp>
        <p:nvSpPr>
          <p:cNvPr id="9" name="Slide Number Placeholder 8">
            <a:extLst>
              <a:ext uri="{FF2B5EF4-FFF2-40B4-BE49-F238E27FC236}">
                <a16:creationId xmlns:a16="http://schemas.microsoft.com/office/drawing/2014/main" id="{63D6DECA-AE61-2262-0584-2E3F26298E8E}"/>
              </a:ext>
            </a:extLst>
          </p:cNvPr>
          <p:cNvSpPr>
            <a:spLocks noGrp="1"/>
          </p:cNvSpPr>
          <p:nvPr>
            <p:ph type="sldNum" sz="quarter" idx="12"/>
          </p:nvPr>
        </p:nvSpPr>
        <p:spPr/>
        <p:txBody>
          <a:bodyPr/>
          <a:lstStyle/>
          <a:p>
            <a:fld id="{3B4BFEBC-9ED1-40A4-8C5D-E49475607D9D}" type="slidenum">
              <a:rPr lang="en-IN" smtClean="0"/>
              <a:t>‹#›</a:t>
            </a:fld>
            <a:endParaRPr lang="en-IN"/>
          </a:p>
        </p:txBody>
      </p:sp>
    </p:spTree>
    <p:extLst>
      <p:ext uri="{BB962C8B-B14F-4D97-AF65-F5344CB8AC3E}">
        <p14:creationId xmlns:p14="http://schemas.microsoft.com/office/powerpoint/2010/main" val="26639065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DB3B-709C-C41E-4054-7A51DB5EC40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D2269EF-4865-9652-E2B3-6D73D04E9A4F}"/>
              </a:ext>
            </a:extLst>
          </p:cNvPr>
          <p:cNvSpPr>
            <a:spLocks noGrp="1"/>
          </p:cNvSpPr>
          <p:nvPr>
            <p:ph type="dt" sz="half" idx="10"/>
          </p:nvPr>
        </p:nvSpPr>
        <p:spPr/>
        <p:txBody>
          <a:bodyPr/>
          <a:lstStyle/>
          <a:p>
            <a:fld id="{D3969364-E150-40AE-BD1E-7B7CD00C3A7A}" type="datetime1">
              <a:rPr lang="en-IN" smtClean="0"/>
              <a:t>16-09-2025</a:t>
            </a:fld>
            <a:endParaRPr lang="en-IN"/>
          </a:p>
        </p:txBody>
      </p:sp>
      <p:sp>
        <p:nvSpPr>
          <p:cNvPr id="4" name="Footer Placeholder 3">
            <a:extLst>
              <a:ext uri="{FF2B5EF4-FFF2-40B4-BE49-F238E27FC236}">
                <a16:creationId xmlns:a16="http://schemas.microsoft.com/office/drawing/2014/main" id="{C92D203D-5AF8-87D0-5785-FC31F793A5F7}"/>
              </a:ext>
            </a:extLst>
          </p:cNvPr>
          <p:cNvSpPr>
            <a:spLocks noGrp="1"/>
          </p:cNvSpPr>
          <p:nvPr>
            <p:ph type="ftr" sz="quarter" idx="11"/>
          </p:nvPr>
        </p:nvSpPr>
        <p:spPr/>
        <p:txBody>
          <a:bodyPr/>
          <a:lstStyle/>
          <a:p>
            <a:r>
              <a:rPr lang="en-IN"/>
              <a:t>‹#›</a:t>
            </a:r>
          </a:p>
        </p:txBody>
      </p:sp>
      <p:sp>
        <p:nvSpPr>
          <p:cNvPr id="5" name="Slide Number Placeholder 4">
            <a:extLst>
              <a:ext uri="{FF2B5EF4-FFF2-40B4-BE49-F238E27FC236}">
                <a16:creationId xmlns:a16="http://schemas.microsoft.com/office/drawing/2014/main" id="{0361B211-0D3D-8287-7AAB-C024A6FFE571}"/>
              </a:ext>
            </a:extLst>
          </p:cNvPr>
          <p:cNvSpPr>
            <a:spLocks noGrp="1"/>
          </p:cNvSpPr>
          <p:nvPr>
            <p:ph type="sldNum" sz="quarter" idx="12"/>
          </p:nvPr>
        </p:nvSpPr>
        <p:spPr/>
        <p:txBody>
          <a:bodyPr/>
          <a:lstStyle/>
          <a:p>
            <a:fld id="{3B4BFEBC-9ED1-40A4-8C5D-E49475607D9D}" type="slidenum">
              <a:rPr lang="en-IN" smtClean="0"/>
              <a:t>‹#›</a:t>
            </a:fld>
            <a:endParaRPr lang="en-IN"/>
          </a:p>
        </p:txBody>
      </p:sp>
    </p:spTree>
    <p:extLst>
      <p:ext uri="{BB962C8B-B14F-4D97-AF65-F5344CB8AC3E}">
        <p14:creationId xmlns:p14="http://schemas.microsoft.com/office/powerpoint/2010/main" val="1155154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11480"/>
            <a:ext cx="5330952" cy="3739896"/>
          </a:xfrm>
        </p:spPr>
        <p:txBody>
          <a:bodyPr anchor="t">
            <a:normAutofit/>
          </a:bodyPr>
          <a:lstStyle>
            <a:lvl1pPr algn="l">
              <a:defRPr sz="6600">
                <a:solidFill>
                  <a:schemeClr val="tx2"/>
                </a:solidFill>
              </a:defRPr>
            </a:lvl1pPr>
          </a:lstStyle>
          <a:p>
            <a:r>
              <a:rPr lang="en-US" dirty="0"/>
              <a:t>EV </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F1EC93F3-AD62-42F7-A1D1-D3FA516B55CB}" type="datetime1">
              <a:rPr lang="en-IN" smtClean="0"/>
              <a:t>16-09-2025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IN"/>
              <a: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r>
              <a:rPr lang="en-US"/>
              <a:t>Click icon to add picture</a:t>
            </a:r>
          </a:p>
        </p:txBody>
      </p:sp>
    </p:spTree>
    <p:extLst>
      <p:ext uri="{BB962C8B-B14F-4D97-AF65-F5344CB8AC3E}">
        <p14:creationId xmlns:p14="http://schemas.microsoft.com/office/powerpoint/2010/main" val="41632537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5CAEC-4A3A-9BE2-10E0-60B008EE55B3}"/>
              </a:ext>
            </a:extLst>
          </p:cNvPr>
          <p:cNvSpPr>
            <a:spLocks noGrp="1"/>
          </p:cNvSpPr>
          <p:nvPr>
            <p:ph type="dt" sz="half" idx="10"/>
          </p:nvPr>
        </p:nvSpPr>
        <p:spPr/>
        <p:txBody>
          <a:bodyPr/>
          <a:lstStyle/>
          <a:p>
            <a:fld id="{95FB8931-41B1-4EEE-B91D-5CAAD9B5FF87}" type="datetime1">
              <a:rPr lang="en-IN" smtClean="0"/>
              <a:t>16-09-2025</a:t>
            </a:fld>
            <a:endParaRPr lang="en-IN"/>
          </a:p>
        </p:txBody>
      </p:sp>
      <p:sp>
        <p:nvSpPr>
          <p:cNvPr id="3" name="Footer Placeholder 2">
            <a:extLst>
              <a:ext uri="{FF2B5EF4-FFF2-40B4-BE49-F238E27FC236}">
                <a16:creationId xmlns:a16="http://schemas.microsoft.com/office/drawing/2014/main" id="{B2F2CF6B-874A-BF90-6023-3A6F43F26CC5}"/>
              </a:ext>
            </a:extLst>
          </p:cNvPr>
          <p:cNvSpPr>
            <a:spLocks noGrp="1"/>
          </p:cNvSpPr>
          <p:nvPr>
            <p:ph type="ftr" sz="quarter" idx="11"/>
          </p:nvPr>
        </p:nvSpPr>
        <p:spPr/>
        <p:txBody>
          <a:bodyPr/>
          <a:lstStyle/>
          <a:p>
            <a:r>
              <a:rPr lang="en-IN"/>
              <a:t>‹#›</a:t>
            </a:r>
          </a:p>
        </p:txBody>
      </p:sp>
      <p:sp>
        <p:nvSpPr>
          <p:cNvPr id="4" name="Slide Number Placeholder 3">
            <a:extLst>
              <a:ext uri="{FF2B5EF4-FFF2-40B4-BE49-F238E27FC236}">
                <a16:creationId xmlns:a16="http://schemas.microsoft.com/office/drawing/2014/main" id="{DE8171EA-6408-6F93-8A69-7214F8C8E083}"/>
              </a:ext>
            </a:extLst>
          </p:cNvPr>
          <p:cNvSpPr>
            <a:spLocks noGrp="1"/>
          </p:cNvSpPr>
          <p:nvPr>
            <p:ph type="sldNum" sz="quarter" idx="12"/>
          </p:nvPr>
        </p:nvSpPr>
        <p:spPr/>
        <p:txBody>
          <a:bodyPr/>
          <a:lstStyle/>
          <a:p>
            <a:fld id="{3B4BFEBC-9ED1-40A4-8C5D-E49475607D9D}" type="slidenum">
              <a:rPr lang="en-IN" smtClean="0"/>
              <a:t>‹#›</a:t>
            </a:fld>
            <a:endParaRPr lang="en-IN"/>
          </a:p>
        </p:txBody>
      </p:sp>
    </p:spTree>
    <p:extLst>
      <p:ext uri="{BB962C8B-B14F-4D97-AF65-F5344CB8AC3E}">
        <p14:creationId xmlns:p14="http://schemas.microsoft.com/office/powerpoint/2010/main" val="13962593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E1453-B76A-DAC7-B079-829E2F4BE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86041A-75DD-CC64-F64F-5B49D87DDC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7E4F31-FD2B-F810-A530-1799BA9C85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D70B43-BD12-1C70-2675-DCBF4BB21819}"/>
              </a:ext>
            </a:extLst>
          </p:cNvPr>
          <p:cNvSpPr>
            <a:spLocks noGrp="1"/>
          </p:cNvSpPr>
          <p:nvPr>
            <p:ph type="dt" sz="half" idx="10"/>
          </p:nvPr>
        </p:nvSpPr>
        <p:spPr/>
        <p:txBody>
          <a:bodyPr/>
          <a:lstStyle/>
          <a:p>
            <a:fld id="{2E3488FD-DFBE-483D-A2C8-4D08FC2A8BEC}" type="datetime1">
              <a:rPr lang="en-IN" smtClean="0"/>
              <a:t>16-09-2025</a:t>
            </a:fld>
            <a:endParaRPr lang="en-IN"/>
          </a:p>
        </p:txBody>
      </p:sp>
      <p:sp>
        <p:nvSpPr>
          <p:cNvPr id="6" name="Footer Placeholder 5">
            <a:extLst>
              <a:ext uri="{FF2B5EF4-FFF2-40B4-BE49-F238E27FC236}">
                <a16:creationId xmlns:a16="http://schemas.microsoft.com/office/drawing/2014/main" id="{FF4A2306-6AD7-21D5-A088-4F9221DBB171}"/>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D7BFAE03-D8E3-2169-08B4-E4DA1D0BE241}"/>
              </a:ext>
            </a:extLst>
          </p:cNvPr>
          <p:cNvSpPr>
            <a:spLocks noGrp="1"/>
          </p:cNvSpPr>
          <p:nvPr>
            <p:ph type="sldNum" sz="quarter" idx="12"/>
          </p:nvPr>
        </p:nvSpPr>
        <p:spPr/>
        <p:txBody>
          <a:bodyPr/>
          <a:lstStyle/>
          <a:p>
            <a:fld id="{3B4BFEBC-9ED1-40A4-8C5D-E49475607D9D}" type="slidenum">
              <a:rPr lang="en-IN" smtClean="0"/>
              <a:t>‹#›</a:t>
            </a:fld>
            <a:endParaRPr lang="en-IN"/>
          </a:p>
        </p:txBody>
      </p:sp>
    </p:spTree>
    <p:extLst>
      <p:ext uri="{BB962C8B-B14F-4D97-AF65-F5344CB8AC3E}">
        <p14:creationId xmlns:p14="http://schemas.microsoft.com/office/powerpoint/2010/main" val="6844952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5E40-3C05-5FEA-C37D-5B66C3E99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BB4B224-4BC6-D907-D5AB-1FE33B6E36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EAA534-4C2D-CCCB-E89B-B5BC98490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820D22-B4CB-F9BA-AC47-A37823F09113}"/>
              </a:ext>
            </a:extLst>
          </p:cNvPr>
          <p:cNvSpPr>
            <a:spLocks noGrp="1"/>
          </p:cNvSpPr>
          <p:nvPr>
            <p:ph type="dt" sz="half" idx="10"/>
          </p:nvPr>
        </p:nvSpPr>
        <p:spPr/>
        <p:txBody>
          <a:bodyPr/>
          <a:lstStyle/>
          <a:p>
            <a:fld id="{427393E8-AEE2-4D55-A019-19D87642A1BD}" type="datetime1">
              <a:rPr lang="en-IN" smtClean="0"/>
              <a:t>16-09-2025</a:t>
            </a:fld>
            <a:endParaRPr lang="en-IN"/>
          </a:p>
        </p:txBody>
      </p:sp>
      <p:sp>
        <p:nvSpPr>
          <p:cNvPr id="6" name="Footer Placeholder 5">
            <a:extLst>
              <a:ext uri="{FF2B5EF4-FFF2-40B4-BE49-F238E27FC236}">
                <a16:creationId xmlns:a16="http://schemas.microsoft.com/office/drawing/2014/main" id="{6AA11998-536A-6EA7-A248-EA776C3EF0E0}"/>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D520E04F-E8E7-84CB-C4F6-77F512494748}"/>
              </a:ext>
            </a:extLst>
          </p:cNvPr>
          <p:cNvSpPr>
            <a:spLocks noGrp="1"/>
          </p:cNvSpPr>
          <p:nvPr>
            <p:ph type="sldNum" sz="quarter" idx="12"/>
          </p:nvPr>
        </p:nvSpPr>
        <p:spPr/>
        <p:txBody>
          <a:bodyPr/>
          <a:lstStyle/>
          <a:p>
            <a:fld id="{3B4BFEBC-9ED1-40A4-8C5D-E49475607D9D}" type="slidenum">
              <a:rPr lang="en-IN" smtClean="0"/>
              <a:t>‹#›</a:t>
            </a:fld>
            <a:endParaRPr lang="en-IN"/>
          </a:p>
        </p:txBody>
      </p:sp>
    </p:spTree>
    <p:extLst>
      <p:ext uri="{BB962C8B-B14F-4D97-AF65-F5344CB8AC3E}">
        <p14:creationId xmlns:p14="http://schemas.microsoft.com/office/powerpoint/2010/main" val="41421928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0489-519A-67B7-C136-7AB6394236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2417A2-C958-DAAF-817E-3388C3797E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F1ECB0-5FFE-A0AF-988A-AE3409ABFC12}"/>
              </a:ext>
            </a:extLst>
          </p:cNvPr>
          <p:cNvSpPr>
            <a:spLocks noGrp="1"/>
          </p:cNvSpPr>
          <p:nvPr>
            <p:ph type="dt" sz="half" idx="10"/>
          </p:nvPr>
        </p:nvSpPr>
        <p:spPr/>
        <p:txBody>
          <a:bodyPr/>
          <a:lstStyle/>
          <a:p>
            <a:fld id="{E9AF789A-5EA5-4640-B056-29AE48E23DF3}" type="datetime1">
              <a:rPr lang="en-IN" smtClean="0"/>
              <a:t>16-09-2025</a:t>
            </a:fld>
            <a:endParaRPr lang="en-IN"/>
          </a:p>
        </p:txBody>
      </p:sp>
      <p:sp>
        <p:nvSpPr>
          <p:cNvPr id="5" name="Footer Placeholder 4">
            <a:extLst>
              <a:ext uri="{FF2B5EF4-FFF2-40B4-BE49-F238E27FC236}">
                <a16:creationId xmlns:a16="http://schemas.microsoft.com/office/drawing/2014/main" id="{48CF375A-1718-E81B-646A-EDB178F3AFBC}"/>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8ACEB709-5079-CFC1-5BD9-F9DBFDE5A3B3}"/>
              </a:ext>
            </a:extLst>
          </p:cNvPr>
          <p:cNvSpPr>
            <a:spLocks noGrp="1"/>
          </p:cNvSpPr>
          <p:nvPr>
            <p:ph type="sldNum" sz="quarter" idx="12"/>
          </p:nvPr>
        </p:nvSpPr>
        <p:spPr/>
        <p:txBody>
          <a:bodyPr/>
          <a:lstStyle/>
          <a:p>
            <a:fld id="{3B4BFEBC-9ED1-40A4-8C5D-E49475607D9D}" type="slidenum">
              <a:rPr lang="en-IN" smtClean="0"/>
              <a:t>‹#›</a:t>
            </a:fld>
            <a:endParaRPr lang="en-IN"/>
          </a:p>
        </p:txBody>
      </p:sp>
    </p:spTree>
    <p:extLst>
      <p:ext uri="{BB962C8B-B14F-4D97-AF65-F5344CB8AC3E}">
        <p14:creationId xmlns:p14="http://schemas.microsoft.com/office/powerpoint/2010/main" val="35207721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AD5759-D545-C57C-9B6F-0AB6F9CCEF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375F06-CDD5-724F-05D8-71266F09F9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472C10-19D7-61E5-82BD-C2FC2267CB38}"/>
              </a:ext>
            </a:extLst>
          </p:cNvPr>
          <p:cNvSpPr>
            <a:spLocks noGrp="1"/>
          </p:cNvSpPr>
          <p:nvPr>
            <p:ph type="dt" sz="half" idx="10"/>
          </p:nvPr>
        </p:nvSpPr>
        <p:spPr/>
        <p:txBody>
          <a:bodyPr/>
          <a:lstStyle/>
          <a:p>
            <a:fld id="{8BD18AE9-C8AA-440D-8CF8-E7607EE13046}" type="datetime1">
              <a:rPr lang="en-IN" smtClean="0"/>
              <a:t>16-09-2025</a:t>
            </a:fld>
            <a:endParaRPr lang="en-IN"/>
          </a:p>
        </p:txBody>
      </p:sp>
      <p:sp>
        <p:nvSpPr>
          <p:cNvPr id="5" name="Footer Placeholder 4">
            <a:extLst>
              <a:ext uri="{FF2B5EF4-FFF2-40B4-BE49-F238E27FC236}">
                <a16:creationId xmlns:a16="http://schemas.microsoft.com/office/drawing/2014/main" id="{6F8D43CC-F7B1-2EBA-F2E8-DDFB850C258E}"/>
              </a:ext>
            </a:extLst>
          </p:cNvPr>
          <p:cNvSpPr>
            <a:spLocks noGrp="1"/>
          </p:cNvSpPr>
          <p:nvPr>
            <p:ph type="ftr" sz="quarter" idx="11"/>
          </p:nvPr>
        </p:nvSpPr>
        <p:spPr/>
        <p:txBody>
          <a:bodyPr/>
          <a:lstStyle/>
          <a:p>
            <a:r>
              <a:rPr lang="en-IN"/>
              <a:t>‹#›</a:t>
            </a:r>
          </a:p>
        </p:txBody>
      </p:sp>
      <p:sp>
        <p:nvSpPr>
          <p:cNvPr id="6" name="Slide Number Placeholder 5">
            <a:extLst>
              <a:ext uri="{FF2B5EF4-FFF2-40B4-BE49-F238E27FC236}">
                <a16:creationId xmlns:a16="http://schemas.microsoft.com/office/drawing/2014/main" id="{E88EF403-5DA8-FEFF-1B1A-29A0ECFCA7ED}"/>
              </a:ext>
            </a:extLst>
          </p:cNvPr>
          <p:cNvSpPr>
            <a:spLocks noGrp="1"/>
          </p:cNvSpPr>
          <p:nvPr>
            <p:ph type="sldNum" sz="quarter" idx="12"/>
          </p:nvPr>
        </p:nvSpPr>
        <p:spPr/>
        <p:txBody>
          <a:bodyPr/>
          <a:lstStyle/>
          <a:p>
            <a:fld id="{3B4BFEBC-9ED1-40A4-8C5D-E49475607D9D}" type="slidenum">
              <a:rPr lang="en-IN" smtClean="0"/>
              <a:t>‹#›</a:t>
            </a:fld>
            <a:endParaRPr lang="en-IN"/>
          </a:p>
        </p:txBody>
      </p:sp>
    </p:spTree>
    <p:extLst>
      <p:ext uri="{BB962C8B-B14F-4D97-AF65-F5344CB8AC3E}">
        <p14:creationId xmlns:p14="http://schemas.microsoft.com/office/powerpoint/2010/main" val="2187793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A4597-57FB-91A0-FC46-B0E24268B2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73F46A-2B5F-4394-019F-4A54663CC503}"/>
              </a:ext>
            </a:extLst>
          </p:cNvPr>
          <p:cNvSpPr>
            <a:spLocks noGrp="1"/>
          </p:cNvSpPr>
          <p:nvPr>
            <p:ph type="dt" sz="half" idx="10"/>
          </p:nvPr>
        </p:nvSpPr>
        <p:spPr/>
        <p:txBody>
          <a:bodyPr/>
          <a:lstStyle/>
          <a:p>
            <a:fld id="{5D6A0739-6702-48AC-850B-2F3B7AB91321}" type="datetime1">
              <a:rPr lang="en-IN" smtClean="0"/>
              <a:t>16-09-2025</a:t>
            </a:fld>
            <a:endParaRPr lang="en-IN"/>
          </a:p>
        </p:txBody>
      </p:sp>
      <p:sp>
        <p:nvSpPr>
          <p:cNvPr id="4" name="Footer Placeholder 3">
            <a:extLst>
              <a:ext uri="{FF2B5EF4-FFF2-40B4-BE49-F238E27FC236}">
                <a16:creationId xmlns:a16="http://schemas.microsoft.com/office/drawing/2014/main" id="{969A5658-5AD1-5DF0-5494-80E8BCBFEDDE}"/>
              </a:ext>
            </a:extLst>
          </p:cNvPr>
          <p:cNvSpPr>
            <a:spLocks noGrp="1"/>
          </p:cNvSpPr>
          <p:nvPr>
            <p:ph type="ftr" sz="quarter" idx="11"/>
          </p:nvPr>
        </p:nvSpPr>
        <p:spPr/>
        <p:txBody>
          <a:bodyPr/>
          <a:lstStyle/>
          <a:p>
            <a:r>
              <a:rPr lang="en-IN"/>
              <a:t>‹#›</a:t>
            </a:r>
          </a:p>
        </p:txBody>
      </p:sp>
      <p:sp>
        <p:nvSpPr>
          <p:cNvPr id="5" name="Slide Number Placeholder 4">
            <a:extLst>
              <a:ext uri="{FF2B5EF4-FFF2-40B4-BE49-F238E27FC236}">
                <a16:creationId xmlns:a16="http://schemas.microsoft.com/office/drawing/2014/main" id="{E23D73D8-A70D-401B-460D-0C56D77B584B}"/>
              </a:ext>
            </a:extLst>
          </p:cNvPr>
          <p:cNvSpPr>
            <a:spLocks noGrp="1"/>
          </p:cNvSpPr>
          <p:nvPr>
            <p:ph type="sldNum" sz="quarter" idx="12"/>
          </p:nvPr>
        </p:nvSpPr>
        <p:spPr/>
        <p:txBody>
          <a:bodyPr/>
          <a:lstStyle/>
          <a:p>
            <a:fld id="{6F7D4DE4-6930-4735-86B5-B1BE76CEF540}" type="slidenum">
              <a:rPr lang="en-IN" smtClean="0"/>
              <a:t>‹#›</a:t>
            </a:fld>
            <a:endParaRPr lang="en-IN"/>
          </a:p>
        </p:txBody>
      </p:sp>
    </p:spTree>
    <p:extLst>
      <p:ext uri="{BB962C8B-B14F-4D97-AF65-F5344CB8AC3E}">
        <p14:creationId xmlns:p14="http://schemas.microsoft.com/office/powerpoint/2010/main" val="1064379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r>
              <a:rPr lang="en-US"/>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7BF899D-EA0E-41DD-A9A6-DC6F57AC039A}" type="datetime1">
              <a:rPr lang="en-IN" smtClean="0"/>
              <a:t>16-09-2025</a:t>
            </a:fld>
            <a:endParaRPr lang="en-IN"/>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IN"/>
              <a: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39807056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2D227C16-6F16-4C39-B3D3-A5CEFE3EFAFA}" type="datetime1">
              <a:rPr lang="en-IN" smtClean="0"/>
              <a:t>16-09-2025</a:t>
            </a:fld>
            <a:endParaRPr lang="en-IN"/>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IN"/>
              <a: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6F7D4DE4-6930-4735-86B5-B1BE76CEF540}" type="slidenum">
              <a:rPr lang="en-IN" smtClean="0"/>
              <a:t>‹#›</a:t>
            </a:fld>
            <a:endParaRPr lang="en-IN"/>
          </a:p>
        </p:txBody>
      </p:sp>
    </p:spTree>
    <p:extLst>
      <p:ext uri="{BB962C8B-B14F-4D97-AF65-F5344CB8AC3E}">
        <p14:creationId xmlns:p14="http://schemas.microsoft.com/office/powerpoint/2010/main" val="275965692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2.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BBACABCF-4641-4BA2-BB7A-3A44DEDC6FC3}" type="datetime1">
              <a:rPr lang="en-IN" smtClean="0"/>
              <a:t>16-09-2025</a:t>
            </a:fld>
            <a:endParaRPr lang="en-IN"/>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fld id="{8BB94371-F5F0-48F5-A050-280B8A8AF42C}" type="slidenum">
              <a:rPr lang="en-IN" smtClean="0"/>
              <a:pPr/>
              <a:t>‹#›</a:t>
            </a:fld>
            <a:endParaRPr lang="en-IN"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6F7D4DE4-6930-4735-86B5-B1BE76CEF540}" type="slidenum">
              <a:rPr lang="en-IN" smtClean="0"/>
              <a:t>‹#›</a:t>
            </a:fld>
            <a:endParaRPr lang="en-IN" dirty="0"/>
          </a:p>
        </p:txBody>
      </p:sp>
      <p:pic>
        <p:nvPicPr>
          <p:cNvPr id="8" name="Picture 7">
            <a:extLst>
              <a:ext uri="{FF2B5EF4-FFF2-40B4-BE49-F238E27FC236}">
                <a16:creationId xmlns:a16="http://schemas.microsoft.com/office/drawing/2014/main" id="{D132ABA2-A6F5-3FA6-45F2-2A9C74858433}"/>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115635" y="6295644"/>
            <a:ext cx="1835417" cy="448056"/>
          </a:xfrm>
          <a:prstGeom prst="rect">
            <a:avLst/>
          </a:prstGeom>
        </p:spPr>
      </p:pic>
    </p:spTree>
    <p:extLst>
      <p:ext uri="{BB962C8B-B14F-4D97-AF65-F5344CB8AC3E}">
        <p14:creationId xmlns:p14="http://schemas.microsoft.com/office/powerpoint/2010/main" val="33853306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78"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Lst>
  <p:hf hd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34E559-156A-B8EB-F2C5-1F0CDA0E2F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9CBDE9-4191-874F-9F6C-A8312C7FAD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CED12A-30F3-0413-D2EC-90DE1034EC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39D0CC-ADD9-4E16-A943-FB576B37E2DA}" type="datetime1">
              <a:rPr lang="en-IN" smtClean="0"/>
              <a:t>16-09-2025</a:t>
            </a:fld>
            <a:endParaRPr lang="en-IN"/>
          </a:p>
        </p:txBody>
      </p:sp>
      <p:sp>
        <p:nvSpPr>
          <p:cNvPr id="5" name="Footer Placeholder 4">
            <a:extLst>
              <a:ext uri="{FF2B5EF4-FFF2-40B4-BE49-F238E27FC236}">
                <a16:creationId xmlns:a16="http://schemas.microsoft.com/office/drawing/2014/main" id="{C1FBD10A-E10F-E759-3371-D6CB0E76B8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a:t>
            </a:r>
          </a:p>
        </p:txBody>
      </p:sp>
      <p:sp>
        <p:nvSpPr>
          <p:cNvPr id="6" name="Slide Number Placeholder 5">
            <a:extLst>
              <a:ext uri="{FF2B5EF4-FFF2-40B4-BE49-F238E27FC236}">
                <a16:creationId xmlns:a16="http://schemas.microsoft.com/office/drawing/2014/main" id="{9A11C1D6-3A37-DE27-4BE1-49B03A63E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4BFEBC-9ED1-40A4-8C5D-E49475607D9D}" type="slidenum">
              <a:rPr lang="en-IN" smtClean="0"/>
              <a:t>‹#›</a:t>
            </a:fld>
            <a:endParaRPr lang="en-IN"/>
          </a:p>
        </p:txBody>
      </p:sp>
    </p:spTree>
    <p:extLst>
      <p:ext uri="{BB962C8B-B14F-4D97-AF65-F5344CB8AC3E}">
        <p14:creationId xmlns:p14="http://schemas.microsoft.com/office/powerpoint/2010/main" val="358421033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7702-0F5C-5582-81B1-6EF1F5C91277}"/>
              </a:ext>
            </a:extLst>
          </p:cNvPr>
          <p:cNvSpPr>
            <a:spLocks noGrp="1"/>
          </p:cNvSpPr>
          <p:nvPr>
            <p:ph type="ctrTitle"/>
          </p:nvPr>
        </p:nvSpPr>
        <p:spPr>
          <a:xfrm>
            <a:off x="343621" y="1966750"/>
            <a:ext cx="5643522" cy="2246021"/>
          </a:xfrm>
        </p:spPr>
        <p:txBody>
          <a:bodyPr>
            <a:normAutofit/>
          </a:bodyPr>
          <a:lstStyle/>
          <a:p>
            <a:r>
              <a:rPr lang="en-US" sz="4800" i="1" u="sng" dirty="0">
                <a:solidFill>
                  <a:srgbClr val="CBCCCE"/>
                </a:solidFill>
                <a:latin typeface="Instrument Sans Semi Bold" pitchFamily="34" charset="0"/>
                <a:ea typeface="Instrument Sans Semi Bold" pitchFamily="34" charset="-122"/>
                <a:cs typeface="Instrument Sans Semi Bold" pitchFamily="34" charset="-120"/>
              </a:rPr>
              <a:t>The Electric Vehicle </a:t>
            </a:r>
            <a:br>
              <a:rPr lang="en-US" sz="4800" i="1" u="sng" dirty="0">
                <a:solidFill>
                  <a:srgbClr val="CBCCCE"/>
                </a:solidFill>
                <a:latin typeface="Instrument Sans Semi Bold" pitchFamily="34" charset="0"/>
                <a:ea typeface="Instrument Sans Semi Bold" pitchFamily="34" charset="-122"/>
                <a:cs typeface="Instrument Sans Semi Bold" pitchFamily="34" charset="-120"/>
              </a:rPr>
            </a:br>
            <a:r>
              <a:rPr lang="en-US" sz="4800" i="1" u="sng" dirty="0">
                <a:solidFill>
                  <a:srgbClr val="CBCCCE"/>
                </a:solidFill>
                <a:latin typeface="Instrument Sans Semi Bold" pitchFamily="34" charset="0"/>
                <a:ea typeface="Instrument Sans Semi Bold" pitchFamily="34" charset="-122"/>
                <a:cs typeface="Instrument Sans Semi Bold" pitchFamily="34" charset="-120"/>
              </a:rPr>
              <a:t>Revolution :</a:t>
            </a:r>
            <a:endParaRPr lang="en-IN" sz="4800" dirty="0"/>
          </a:p>
        </p:txBody>
      </p:sp>
      <p:pic>
        <p:nvPicPr>
          <p:cNvPr id="17" name="Picture Placeholder 16">
            <a:extLst>
              <a:ext uri="{FF2B5EF4-FFF2-40B4-BE49-F238E27FC236}">
                <a16:creationId xmlns:a16="http://schemas.microsoft.com/office/drawing/2014/main" id="{9A43D7D1-80E0-9694-98F6-AFE71A5201F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271" b="2271"/>
          <a:stretch>
            <a:fillRect/>
          </a:stretch>
        </p:blipFill>
        <p:spPr>
          <a:xfrm>
            <a:off x="5854700" y="342900"/>
            <a:ext cx="5867400" cy="6172200"/>
          </a:xfrm>
        </p:spPr>
      </p:pic>
      <p:sp>
        <p:nvSpPr>
          <p:cNvPr id="3" name="Footer Placeholder 2">
            <a:extLst>
              <a:ext uri="{FF2B5EF4-FFF2-40B4-BE49-F238E27FC236}">
                <a16:creationId xmlns:a16="http://schemas.microsoft.com/office/drawing/2014/main" id="{0F064F84-28B1-5EF0-762C-1F365C389598}"/>
              </a:ext>
            </a:extLst>
          </p:cNvPr>
          <p:cNvSpPr>
            <a:spLocks noGrp="1"/>
          </p:cNvSpPr>
          <p:nvPr>
            <p:ph type="ftr" sz="quarter" idx="4294967295"/>
          </p:nvPr>
        </p:nvSpPr>
        <p:spPr>
          <a:xfrm>
            <a:off x="8860536" y="6519672"/>
            <a:ext cx="2642616" cy="338328"/>
          </a:xfrm>
        </p:spPr>
        <p:txBody>
          <a:bodyPr/>
          <a:lstStyle/>
          <a:p>
            <a:r>
              <a:rPr lang="en-IN"/>
              <a:t>‹#›</a:t>
            </a:r>
          </a:p>
        </p:txBody>
      </p:sp>
      <p:sp>
        <p:nvSpPr>
          <p:cNvPr id="4" name="Slide Number Placeholder 3">
            <a:extLst>
              <a:ext uri="{FF2B5EF4-FFF2-40B4-BE49-F238E27FC236}">
                <a16:creationId xmlns:a16="http://schemas.microsoft.com/office/drawing/2014/main" id="{3C9A4B9B-8C42-4E47-E6F5-0B201CCE9DA7}"/>
              </a:ext>
            </a:extLst>
          </p:cNvPr>
          <p:cNvSpPr>
            <a:spLocks noGrp="1"/>
          </p:cNvSpPr>
          <p:nvPr>
            <p:ph type="sldNum" sz="quarter" idx="12"/>
          </p:nvPr>
        </p:nvSpPr>
        <p:spPr/>
        <p:txBody>
          <a:bodyPr/>
          <a:lstStyle/>
          <a:p>
            <a:fld id="{6F7D4DE4-6930-4735-86B5-B1BE76CEF540}" type="slidenum">
              <a:rPr lang="en-IN" smtClean="0"/>
              <a:t>1</a:t>
            </a:fld>
            <a:endParaRPr lang="en-IN"/>
          </a:p>
        </p:txBody>
      </p:sp>
    </p:spTree>
    <p:extLst>
      <p:ext uri="{BB962C8B-B14F-4D97-AF65-F5344CB8AC3E}">
        <p14:creationId xmlns:p14="http://schemas.microsoft.com/office/powerpoint/2010/main" val="223632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heel(1)">
                                      <p:cBhvr>
                                        <p:cTn id="1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12BC-7D44-4C7D-9420-2877C3CC4305}"/>
              </a:ext>
            </a:extLst>
          </p:cNvPr>
          <p:cNvSpPr>
            <a:spLocks noGrp="1"/>
          </p:cNvSpPr>
          <p:nvPr>
            <p:ph type="title"/>
          </p:nvPr>
        </p:nvSpPr>
        <p:spPr>
          <a:xfrm>
            <a:off x="429768" y="352425"/>
            <a:ext cx="6135624" cy="1508459"/>
          </a:xfrm>
        </p:spPr>
        <p:txBody>
          <a:bodyPr>
            <a:noAutofit/>
          </a:bodyPr>
          <a:lstStyle/>
          <a:p>
            <a:r>
              <a:rPr lang="en-US" u="sng" dirty="0">
                <a:latin typeface="Instrument Sans Semi Bold" pitchFamily="34" charset="0"/>
                <a:ea typeface="Instrument Sans Semi Bold" pitchFamily="34" charset="-122"/>
                <a:cs typeface="Instrument Sans Semi Bold" pitchFamily="34" charset="-120"/>
              </a:rPr>
              <a:t>Conclusion: Accelerating EV Transition</a:t>
            </a:r>
            <a:br>
              <a:rPr lang="en-US" u="sng" dirty="0"/>
            </a:br>
            <a:endParaRPr lang="en-IN" dirty="0"/>
          </a:p>
        </p:txBody>
      </p:sp>
      <p:pic>
        <p:nvPicPr>
          <p:cNvPr id="5" name="Image 0" descr="preencoded.png">
            <a:extLst>
              <a:ext uri="{FF2B5EF4-FFF2-40B4-BE49-F238E27FC236}">
                <a16:creationId xmlns:a16="http://schemas.microsoft.com/office/drawing/2014/main" id="{D449CDCF-2FD0-AB8C-2609-ED8307007FD4}"/>
              </a:ext>
            </a:extLst>
          </p:cNvPr>
          <p:cNvPicPr>
            <a:picLocks noGrp="1" noChangeAspect="1"/>
          </p:cNvPicPr>
          <p:nvPr>
            <p:ph type="pic" sz="quarter" idx="13"/>
          </p:nvPr>
        </p:nvPicPr>
        <p:blipFill>
          <a:blip r:embed="rId2"/>
          <a:srcRect t="4237" b="4237"/>
          <a:stretch>
            <a:fillRect/>
          </a:stretch>
        </p:blipFill>
        <p:spPr>
          <a:xfrm>
            <a:off x="8524520" y="352327"/>
            <a:ext cx="3324583" cy="6172200"/>
          </a:xfrm>
          <a:prstGeom prst="rect">
            <a:avLst/>
          </a:prstGeom>
        </p:spPr>
      </p:pic>
      <p:sp>
        <p:nvSpPr>
          <p:cNvPr id="6" name="Text 1">
            <a:extLst>
              <a:ext uri="{FF2B5EF4-FFF2-40B4-BE49-F238E27FC236}">
                <a16:creationId xmlns:a16="http://schemas.microsoft.com/office/drawing/2014/main" id="{B93FB130-4CF3-4A20-6289-50022EFFA183}"/>
              </a:ext>
            </a:extLst>
          </p:cNvPr>
          <p:cNvSpPr/>
          <p:nvPr/>
        </p:nvSpPr>
        <p:spPr>
          <a:xfrm>
            <a:off x="0" y="1619884"/>
            <a:ext cx="3667482" cy="702350"/>
          </a:xfrm>
          <a:prstGeom prst="rect">
            <a:avLst/>
          </a:prstGeom>
          <a:noFill/>
          <a:ln/>
        </p:spPr>
        <p:txBody>
          <a:bodyPr wrap="none" lIns="0" tIns="0" rIns="0" bIns="0" rtlCol="0" anchor="t"/>
          <a:lstStyle/>
          <a:p>
            <a:pPr marL="0" indent="0" algn="ctr">
              <a:lnSpc>
                <a:spcPts val="5500"/>
              </a:lnSpc>
              <a:buNone/>
            </a:pPr>
            <a:r>
              <a:rPr lang="en-US" sz="4400" dirty="0">
                <a:latin typeface="Instrument Sans Semi Bold" pitchFamily="34" charset="0"/>
                <a:ea typeface="Instrument Sans Semi Bold" pitchFamily="34" charset="-122"/>
                <a:cs typeface="Instrument Sans Semi Bold" pitchFamily="34" charset="-120"/>
              </a:rPr>
              <a:t>60-80%</a:t>
            </a:r>
            <a:endParaRPr lang="en-US" sz="4400" dirty="0"/>
          </a:p>
        </p:txBody>
      </p:sp>
      <p:sp>
        <p:nvSpPr>
          <p:cNvPr id="7" name="Text 3">
            <a:extLst>
              <a:ext uri="{FF2B5EF4-FFF2-40B4-BE49-F238E27FC236}">
                <a16:creationId xmlns:a16="http://schemas.microsoft.com/office/drawing/2014/main" id="{0489A2C6-CA6C-5453-311F-23FEA4944440}"/>
              </a:ext>
            </a:extLst>
          </p:cNvPr>
          <p:cNvSpPr/>
          <p:nvPr/>
        </p:nvSpPr>
        <p:spPr>
          <a:xfrm>
            <a:off x="3413067" y="1614671"/>
            <a:ext cx="3667601" cy="702350"/>
          </a:xfrm>
          <a:prstGeom prst="rect">
            <a:avLst/>
          </a:prstGeom>
          <a:noFill/>
          <a:ln/>
        </p:spPr>
        <p:txBody>
          <a:bodyPr wrap="none" lIns="0" tIns="0" rIns="0" bIns="0" rtlCol="0" anchor="t"/>
          <a:lstStyle/>
          <a:p>
            <a:pPr marL="0" indent="0" algn="ctr">
              <a:lnSpc>
                <a:spcPts val="5500"/>
              </a:lnSpc>
              <a:buNone/>
            </a:pPr>
            <a:r>
              <a:rPr lang="en-US" sz="4400" dirty="0">
                <a:latin typeface="Instrument Sans Semi Bold" pitchFamily="34" charset="0"/>
                <a:ea typeface="Instrument Sans Semi Bold" pitchFamily="34" charset="-122"/>
                <a:cs typeface="Instrument Sans Semi Bold" pitchFamily="34" charset="-120"/>
              </a:rPr>
              <a:t>$7.5B</a:t>
            </a:r>
            <a:endParaRPr lang="en-US" sz="4400" dirty="0"/>
          </a:p>
        </p:txBody>
      </p:sp>
      <p:sp>
        <p:nvSpPr>
          <p:cNvPr id="8" name="Text 2">
            <a:extLst>
              <a:ext uri="{FF2B5EF4-FFF2-40B4-BE49-F238E27FC236}">
                <a16:creationId xmlns:a16="http://schemas.microsoft.com/office/drawing/2014/main" id="{850E80A3-0DBD-9CD9-EB3A-D3F229E62876}"/>
              </a:ext>
            </a:extLst>
          </p:cNvPr>
          <p:cNvSpPr/>
          <p:nvPr/>
        </p:nvSpPr>
        <p:spPr>
          <a:xfrm>
            <a:off x="123930" y="2311808"/>
            <a:ext cx="3667482" cy="681038"/>
          </a:xfrm>
          <a:prstGeom prst="rect">
            <a:avLst/>
          </a:prstGeom>
          <a:noFill/>
          <a:ln/>
        </p:spPr>
        <p:txBody>
          <a:bodyPr wrap="square" lIns="0" tIns="0" rIns="0" bIns="0" rtlCol="0" anchor="t"/>
          <a:lstStyle/>
          <a:p>
            <a:pPr marL="0" indent="0" algn="ctr">
              <a:lnSpc>
                <a:spcPts val="2650"/>
              </a:lnSpc>
              <a:buNone/>
            </a:pPr>
            <a:r>
              <a:rPr lang="en-US" sz="1650" dirty="0">
                <a:latin typeface="Instrument Sans Medium" pitchFamily="34" charset="0"/>
                <a:ea typeface="Instrument Sans Medium" pitchFamily="34" charset="-122"/>
                <a:cs typeface="Instrument Sans Medium" pitchFamily="34" charset="-120"/>
              </a:rPr>
              <a:t>Lower carbon footprint compared to gasoline cars.</a:t>
            </a:r>
            <a:endParaRPr lang="en-US" sz="1650" dirty="0"/>
          </a:p>
        </p:txBody>
      </p:sp>
      <p:sp>
        <p:nvSpPr>
          <p:cNvPr id="9" name="Text 4">
            <a:extLst>
              <a:ext uri="{FF2B5EF4-FFF2-40B4-BE49-F238E27FC236}">
                <a16:creationId xmlns:a16="http://schemas.microsoft.com/office/drawing/2014/main" id="{1B2436B5-FD51-D6D8-DA97-CF2E92DD9963}"/>
              </a:ext>
            </a:extLst>
          </p:cNvPr>
          <p:cNvSpPr/>
          <p:nvPr/>
        </p:nvSpPr>
        <p:spPr>
          <a:xfrm>
            <a:off x="4074285" y="2322234"/>
            <a:ext cx="3667601" cy="681038"/>
          </a:xfrm>
          <a:prstGeom prst="rect">
            <a:avLst/>
          </a:prstGeom>
          <a:noFill/>
          <a:ln/>
        </p:spPr>
        <p:txBody>
          <a:bodyPr wrap="square" lIns="0" tIns="0" rIns="0" bIns="0" rtlCol="0" anchor="t"/>
          <a:lstStyle/>
          <a:p>
            <a:pPr marL="0" indent="0" algn="ctr">
              <a:lnSpc>
                <a:spcPts val="2650"/>
              </a:lnSpc>
              <a:buNone/>
            </a:pPr>
            <a:r>
              <a:rPr lang="en-US" sz="1650" dirty="0">
                <a:latin typeface="Instrument Sans Medium" pitchFamily="34" charset="0"/>
                <a:ea typeface="Instrument Sans Medium" pitchFamily="34" charset="-122"/>
                <a:cs typeface="Instrument Sans Medium" pitchFamily="34" charset="-120"/>
              </a:rPr>
              <a:t>US government investment in EV charging</a:t>
            </a:r>
            <a:endParaRPr lang="en-US" sz="1650" dirty="0"/>
          </a:p>
        </p:txBody>
      </p:sp>
      <p:sp>
        <p:nvSpPr>
          <p:cNvPr id="11" name="Text 6">
            <a:extLst>
              <a:ext uri="{FF2B5EF4-FFF2-40B4-BE49-F238E27FC236}">
                <a16:creationId xmlns:a16="http://schemas.microsoft.com/office/drawing/2014/main" id="{FB1C2C18-E53E-8921-1E75-E41CBC3D959A}"/>
              </a:ext>
            </a:extLst>
          </p:cNvPr>
          <p:cNvSpPr/>
          <p:nvPr/>
        </p:nvSpPr>
        <p:spPr>
          <a:xfrm>
            <a:off x="587313" y="3139414"/>
            <a:ext cx="5820533" cy="1699517"/>
          </a:xfrm>
          <a:prstGeom prst="rect">
            <a:avLst/>
          </a:prstGeom>
          <a:noFill/>
          <a:ln/>
        </p:spPr>
        <p:txBody>
          <a:bodyPr wrap="square" lIns="0" tIns="0" rIns="0" bIns="0" rtlCol="0" anchor="t"/>
          <a:lstStyle/>
          <a:p>
            <a:pPr>
              <a:lnSpc>
                <a:spcPts val="2650"/>
              </a:lnSpc>
            </a:pPr>
            <a:r>
              <a:rPr lang="en-US" sz="1600" dirty="0">
                <a:latin typeface="Instrument Sans Medium"/>
              </a:rPr>
              <a:t>To sum up, EVs provide significant environmental and economic benefits, and their market is growing rapidly. While there are challenges like charging infrastructure and battery costs, continuous innovations are helping overcome these obstacles.</a:t>
            </a:r>
            <a:endParaRPr lang="en-US" sz="1650" dirty="0">
              <a:latin typeface="Instrument Sans Medium"/>
            </a:endParaRPr>
          </a:p>
        </p:txBody>
      </p:sp>
      <p:sp>
        <p:nvSpPr>
          <p:cNvPr id="3" name="Text 2">
            <a:extLst>
              <a:ext uri="{FF2B5EF4-FFF2-40B4-BE49-F238E27FC236}">
                <a16:creationId xmlns:a16="http://schemas.microsoft.com/office/drawing/2014/main" id="{1865CE60-6D4C-88F3-BF04-6EB45DFD11AF}"/>
              </a:ext>
            </a:extLst>
          </p:cNvPr>
          <p:cNvSpPr/>
          <p:nvPr/>
        </p:nvSpPr>
        <p:spPr>
          <a:xfrm>
            <a:off x="519261" y="4609948"/>
            <a:ext cx="7110048" cy="1051376"/>
          </a:xfrm>
          <a:prstGeom prst="rect">
            <a:avLst/>
          </a:prstGeom>
          <a:noFill/>
          <a:ln/>
        </p:spPr>
        <p:txBody>
          <a:bodyPr wrap="square" lIns="0" tIns="0" rIns="0" bIns="0" rtlCol="0" anchor="t"/>
          <a:lstStyle/>
          <a:p>
            <a:pPr marL="0" indent="0">
              <a:lnSpc>
                <a:spcPts val="2650"/>
              </a:lnSpc>
              <a:buNone/>
            </a:pPr>
            <a:r>
              <a:rPr lang="en-US" sz="1600" dirty="0">
                <a:latin typeface="Instrument Sans Medium"/>
              </a:rPr>
              <a:t>Governments and industries are investing heavily in EV technology. As battery efficiency improves and charging networks expand, EV adoption will continue to rise</a:t>
            </a:r>
            <a:endParaRPr lang="en-US" sz="1650" dirty="0">
              <a:latin typeface="Instrument Sans Medium"/>
            </a:endParaRPr>
          </a:p>
        </p:txBody>
      </p:sp>
      <p:sp>
        <p:nvSpPr>
          <p:cNvPr id="4" name="Text 2">
            <a:extLst>
              <a:ext uri="{FF2B5EF4-FFF2-40B4-BE49-F238E27FC236}">
                <a16:creationId xmlns:a16="http://schemas.microsoft.com/office/drawing/2014/main" id="{E1ECF67E-1F6B-B265-8772-CD5B5CD2118B}"/>
              </a:ext>
            </a:extLst>
          </p:cNvPr>
          <p:cNvSpPr/>
          <p:nvPr/>
        </p:nvSpPr>
        <p:spPr>
          <a:xfrm>
            <a:off x="519261" y="5473151"/>
            <a:ext cx="7110048" cy="1051376"/>
          </a:xfrm>
          <a:prstGeom prst="rect">
            <a:avLst/>
          </a:prstGeom>
          <a:noFill/>
          <a:ln/>
        </p:spPr>
        <p:txBody>
          <a:bodyPr wrap="square" lIns="0" tIns="0" rIns="0" bIns="0" rtlCol="0" anchor="t"/>
          <a:lstStyle/>
          <a:p>
            <a:pPr marL="0" indent="0">
              <a:lnSpc>
                <a:spcPts val="2650"/>
              </a:lnSpc>
              <a:buNone/>
            </a:pPr>
            <a:endParaRPr lang="en-US" sz="1650" dirty="0">
              <a:latin typeface="Instrument Sans Medium"/>
            </a:endParaRPr>
          </a:p>
        </p:txBody>
      </p:sp>
      <p:sp>
        <p:nvSpPr>
          <p:cNvPr id="10" name="Text 2">
            <a:extLst>
              <a:ext uri="{FF2B5EF4-FFF2-40B4-BE49-F238E27FC236}">
                <a16:creationId xmlns:a16="http://schemas.microsoft.com/office/drawing/2014/main" id="{153BB7F6-6BF6-7AAF-B756-AF989E1337EB}"/>
              </a:ext>
            </a:extLst>
          </p:cNvPr>
          <p:cNvSpPr/>
          <p:nvPr/>
        </p:nvSpPr>
        <p:spPr>
          <a:xfrm>
            <a:off x="519261" y="5404657"/>
            <a:ext cx="7110048" cy="1051376"/>
          </a:xfrm>
          <a:prstGeom prst="rect">
            <a:avLst/>
          </a:prstGeom>
          <a:noFill/>
          <a:ln/>
        </p:spPr>
        <p:txBody>
          <a:bodyPr wrap="square" lIns="0" tIns="0" rIns="0" bIns="0" rtlCol="0" anchor="t"/>
          <a:lstStyle/>
          <a:p>
            <a:pPr marL="0" indent="0">
              <a:lnSpc>
                <a:spcPts val="2650"/>
              </a:lnSpc>
              <a:buNone/>
            </a:pPr>
            <a:r>
              <a:rPr lang="en-US" sz="1600" b="1" dirty="0">
                <a:latin typeface="Instrument Sans Medium"/>
              </a:rPr>
              <a:t>The future of mobility is electric</a:t>
            </a:r>
            <a:r>
              <a:rPr lang="en-US" sz="1600" dirty="0">
                <a:latin typeface="Instrument Sans Medium"/>
              </a:rPr>
              <a:t>, and we are witnessing a revolutionary shift in the way we travel. Thank you for your attention.</a:t>
            </a:r>
            <a:endParaRPr lang="en-US" sz="1650" dirty="0">
              <a:latin typeface="Instrument Sans Medium"/>
            </a:endParaRPr>
          </a:p>
        </p:txBody>
      </p:sp>
      <p:sp>
        <p:nvSpPr>
          <p:cNvPr id="12" name="Footer Placeholder 11">
            <a:extLst>
              <a:ext uri="{FF2B5EF4-FFF2-40B4-BE49-F238E27FC236}">
                <a16:creationId xmlns:a16="http://schemas.microsoft.com/office/drawing/2014/main" id="{C679F727-9BCC-DB3C-F513-CFE0F8724AA7}"/>
              </a:ext>
            </a:extLst>
          </p:cNvPr>
          <p:cNvSpPr>
            <a:spLocks noGrp="1"/>
          </p:cNvSpPr>
          <p:nvPr>
            <p:ph type="ftr" sz="quarter" idx="11"/>
          </p:nvPr>
        </p:nvSpPr>
        <p:spPr/>
        <p:txBody>
          <a:bodyPr/>
          <a:lstStyle/>
          <a:p>
            <a:r>
              <a:rPr lang="en-IN"/>
              <a:t>‹#›</a:t>
            </a:r>
          </a:p>
        </p:txBody>
      </p:sp>
      <p:sp>
        <p:nvSpPr>
          <p:cNvPr id="13" name="Slide Number Placeholder 12">
            <a:extLst>
              <a:ext uri="{FF2B5EF4-FFF2-40B4-BE49-F238E27FC236}">
                <a16:creationId xmlns:a16="http://schemas.microsoft.com/office/drawing/2014/main" id="{B5C919AE-20A8-C4E3-519A-BFC14EF4BEB3}"/>
              </a:ext>
            </a:extLst>
          </p:cNvPr>
          <p:cNvSpPr>
            <a:spLocks noGrp="1"/>
          </p:cNvSpPr>
          <p:nvPr>
            <p:ph type="sldNum" sz="quarter" idx="12"/>
          </p:nvPr>
        </p:nvSpPr>
        <p:spPr/>
        <p:txBody>
          <a:bodyPr/>
          <a:lstStyle/>
          <a:p>
            <a:fld id="{6F7D4DE4-6930-4735-86B5-B1BE76CEF540}" type="slidenum">
              <a:rPr lang="en-IN" smtClean="0"/>
              <a:t>10</a:t>
            </a:fld>
            <a:endParaRPr lang="en-IN"/>
          </a:p>
        </p:txBody>
      </p:sp>
    </p:spTree>
    <p:extLst>
      <p:ext uri="{BB962C8B-B14F-4D97-AF65-F5344CB8AC3E}">
        <p14:creationId xmlns:p14="http://schemas.microsoft.com/office/powerpoint/2010/main" val="376389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1" grpId="0" animBg="1"/>
      <p:bldP spid="3"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148B-54F5-8ABD-FB36-4EB28BF7160F}"/>
              </a:ext>
            </a:extLst>
          </p:cNvPr>
          <p:cNvSpPr>
            <a:spLocks noGrp="1"/>
          </p:cNvSpPr>
          <p:nvPr>
            <p:ph type="title"/>
          </p:nvPr>
        </p:nvSpPr>
        <p:spPr>
          <a:xfrm>
            <a:off x="342900" y="673767"/>
            <a:ext cx="6135624" cy="1057061"/>
          </a:xfrm>
        </p:spPr>
        <p:txBody>
          <a:bodyPr/>
          <a:lstStyle/>
          <a:p>
            <a:r>
              <a:rPr lang="en-US" u="sng"/>
              <a:t>The Growth Of EVs</a:t>
            </a:r>
            <a:endParaRPr lang="en-IN" u="sng"/>
          </a:p>
        </p:txBody>
      </p:sp>
      <p:pic>
        <p:nvPicPr>
          <p:cNvPr id="6" name="Image 0" descr="preencoded.png">
            <a:extLst>
              <a:ext uri="{FF2B5EF4-FFF2-40B4-BE49-F238E27FC236}">
                <a16:creationId xmlns:a16="http://schemas.microsoft.com/office/drawing/2014/main" id="{D5068F7B-ECFD-526C-1DB8-73995DF70B5C}"/>
              </a:ext>
            </a:extLst>
          </p:cNvPr>
          <p:cNvPicPr>
            <a:picLocks noGrp="1" noChangeAspect="1"/>
          </p:cNvPicPr>
          <p:nvPr>
            <p:ph type="pic" sz="quarter" idx="13"/>
          </p:nvPr>
        </p:nvPicPr>
        <p:blipFill>
          <a:blip r:embed="rId2"/>
          <a:srcRect t="4237" b="4237"/>
          <a:stretch>
            <a:fillRect/>
          </a:stretch>
        </p:blipFill>
        <p:spPr>
          <a:prstGeom prst="rect">
            <a:avLst/>
          </a:prstGeom>
        </p:spPr>
      </p:pic>
      <p:sp>
        <p:nvSpPr>
          <p:cNvPr id="7" name="Text 1">
            <a:extLst>
              <a:ext uri="{FF2B5EF4-FFF2-40B4-BE49-F238E27FC236}">
                <a16:creationId xmlns:a16="http://schemas.microsoft.com/office/drawing/2014/main" id="{246B9ED4-DBCC-EBC2-55D2-A3AE47D660F1}"/>
              </a:ext>
            </a:extLst>
          </p:cNvPr>
          <p:cNvSpPr/>
          <p:nvPr/>
        </p:nvSpPr>
        <p:spPr>
          <a:xfrm>
            <a:off x="342900" y="2322095"/>
            <a:ext cx="5682343" cy="1914712"/>
          </a:xfrm>
          <a:prstGeom prst="rect">
            <a:avLst/>
          </a:prstGeom>
          <a:noFill/>
          <a:ln/>
        </p:spPr>
        <p:txBody>
          <a:bodyPr wrap="square" lIns="0" tIns="0" rIns="0" bIns="0" rtlCol="0" anchor="t"/>
          <a:lstStyle/>
          <a:p>
            <a:pPr marL="0" indent="0" algn="l">
              <a:lnSpc>
                <a:spcPts val="2850"/>
              </a:lnSpc>
              <a:buNone/>
            </a:pPr>
            <a:r>
              <a:rPr lang="en-US" sz="1750">
                <a:latin typeface="Instrument Sans Semi Bold"/>
                <a:ea typeface="Instrument Sans Medium" pitchFamily="34" charset="-122"/>
                <a:cs typeface="Instrument Sans Medium" pitchFamily="34" charset="-120"/>
              </a:rPr>
              <a:t>The electric vehicle market is booming. Global EV sales reached 10.5 million in 2023, a 35% increase from 2022. Market share is expected to reach 18% globally by the end of 2024. EVs are projected to reach 50% of all new car sales by 2030.</a:t>
            </a:r>
            <a:endParaRPr lang="en-US" sz="1750">
              <a:latin typeface="Instrument Sans Semi Bold"/>
            </a:endParaRPr>
          </a:p>
        </p:txBody>
      </p:sp>
      <p:sp>
        <p:nvSpPr>
          <p:cNvPr id="8" name="Text 1">
            <a:extLst>
              <a:ext uri="{FF2B5EF4-FFF2-40B4-BE49-F238E27FC236}">
                <a16:creationId xmlns:a16="http://schemas.microsoft.com/office/drawing/2014/main" id="{02AFEE44-5350-90EE-9241-494DDB5E2065}"/>
              </a:ext>
            </a:extLst>
          </p:cNvPr>
          <p:cNvSpPr/>
          <p:nvPr/>
        </p:nvSpPr>
        <p:spPr>
          <a:xfrm>
            <a:off x="342900" y="4583088"/>
            <a:ext cx="5682343" cy="794657"/>
          </a:xfrm>
          <a:prstGeom prst="rect">
            <a:avLst/>
          </a:prstGeom>
          <a:noFill/>
          <a:ln/>
        </p:spPr>
        <p:txBody>
          <a:bodyPr wrap="square" lIns="0" tIns="0" rIns="0" bIns="0" rtlCol="0" anchor="t"/>
          <a:lstStyle/>
          <a:p>
            <a:pPr>
              <a:lnSpc>
                <a:spcPts val="2850"/>
              </a:lnSpc>
            </a:pPr>
            <a:r>
              <a:rPr lang="en-US" sz="1600">
                <a:latin typeface="Instrument Sans Semi Bold"/>
              </a:rPr>
              <a:t>India aims for 30% EV adoption by 2030 as part of its clean energy initiative.</a:t>
            </a:r>
          </a:p>
        </p:txBody>
      </p:sp>
      <p:sp>
        <p:nvSpPr>
          <p:cNvPr id="3" name="Footer Placeholder 2">
            <a:extLst>
              <a:ext uri="{FF2B5EF4-FFF2-40B4-BE49-F238E27FC236}">
                <a16:creationId xmlns:a16="http://schemas.microsoft.com/office/drawing/2014/main" id="{DD10F998-6E9B-978C-F7A4-2038A28E1095}"/>
              </a:ext>
            </a:extLst>
          </p:cNvPr>
          <p:cNvSpPr>
            <a:spLocks noGrp="1"/>
          </p:cNvSpPr>
          <p:nvPr>
            <p:ph type="ftr" sz="quarter" idx="11"/>
          </p:nvPr>
        </p:nvSpPr>
        <p:spPr/>
        <p:txBody>
          <a:bodyPr/>
          <a:lstStyle/>
          <a:p>
            <a:r>
              <a:rPr lang="en-IN"/>
              <a:t>‹#›</a:t>
            </a:r>
          </a:p>
        </p:txBody>
      </p:sp>
      <p:sp>
        <p:nvSpPr>
          <p:cNvPr id="4" name="Slide Number Placeholder 3">
            <a:extLst>
              <a:ext uri="{FF2B5EF4-FFF2-40B4-BE49-F238E27FC236}">
                <a16:creationId xmlns:a16="http://schemas.microsoft.com/office/drawing/2014/main" id="{47FD2D9F-B3CE-94AC-49B3-E06F72FEB074}"/>
              </a:ext>
            </a:extLst>
          </p:cNvPr>
          <p:cNvSpPr>
            <a:spLocks noGrp="1"/>
          </p:cNvSpPr>
          <p:nvPr>
            <p:ph type="sldNum" sz="quarter" idx="12"/>
          </p:nvPr>
        </p:nvSpPr>
        <p:spPr/>
        <p:txBody>
          <a:bodyPr/>
          <a:lstStyle/>
          <a:p>
            <a:fld id="{6F7D4DE4-6930-4735-86B5-B1BE76CEF540}" type="slidenum">
              <a:rPr lang="en-IN" smtClean="0"/>
              <a:t>2</a:t>
            </a:fld>
            <a:endParaRPr lang="en-IN"/>
          </a:p>
        </p:txBody>
      </p:sp>
    </p:spTree>
    <p:extLst>
      <p:ext uri="{BB962C8B-B14F-4D97-AF65-F5344CB8AC3E}">
        <p14:creationId xmlns:p14="http://schemas.microsoft.com/office/powerpoint/2010/main" val="103337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806A-BF8E-226E-9D7B-1E9074937A45}"/>
              </a:ext>
            </a:extLst>
          </p:cNvPr>
          <p:cNvSpPr>
            <a:spLocks noGrp="1"/>
          </p:cNvSpPr>
          <p:nvPr>
            <p:ph type="title"/>
          </p:nvPr>
        </p:nvSpPr>
        <p:spPr>
          <a:xfrm>
            <a:off x="429768" y="16062"/>
            <a:ext cx="6135624" cy="1143000"/>
          </a:xfrm>
        </p:spPr>
        <p:txBody>
          <a:bodyPr/>
          <a:lstStyle/>
          <a:p>
            <a:r>
              <a:rPr lang="en-US" sz="3200" u="sng">
                <a:latin typeface="Instrument Sans Semi Bold" pitchFamily="34" charset="0"/>
                <a:ea typeface="Instrument Sans Semi Bold" pitchFamily="34" charset="-122"/>
                <a:cs typeface="Instrument Sans Semi Bold" pitchFamily="34" charset="-120"/>
              </a:rPr>
              <a:t>Environmental Benefits of EVs </a:t>
            </a:r>
            <a:br>
              <a:rPr lang="en-US" sz="3200" u="sng"/>
            </a:br>
            <a:endParaRPr lang="en-IN"/>
          </a:p>
        </p:txBody>
      </p:sp>
      <p:sp>
        <p:nvSpPr>
          <p:cNvPr id="3" name="Content Placeholder 2">
            <a:extLst>
              <a:ext uri="{FF2B5EF4-FFF2-40B4-BE49-F238E27FC236}">
                <a16:creationId xmlns:a16="http://schemas.microsoft.com/office/drawing/2014/main" id="{62FA7FBB-598C-5841-237D-61A597B8E492}"/>
              </a:ext>
            </a:extLst>
          </p:cNvPr>
          <p:cNvSpPr>
            <a:spLocks noGrp="1"/>
          </p:cNvSpPr>
          <p:nvPr>
            <p:ph sz="quarter" idx="14"/>
          </p:nvPr>
        </p:nvSpPr>
        <p:spPr>
          <a:xfrm>
            <a:off x="429768" y="772885"/>
            <a:ext cx="7810714" cy="5751739"/>
          </a:xfrm>
        </p:spPr>
        <p:txBody>
          <a:bodyPr/>
          <a:lstStyle/>
          <a:p>
            <a:endParaRPr lang="en-IN"/>
          </a:p>
          <a:p>
            <a:r>
              <a:rPr lang="en-IN"/>
              <a:t>	</a:t>
            </a:r>
          </a:p>
          <a:p>
            <a:endParaRPr lang="en-IN"/>
          </a:p>
        </p:txBody>
      </p:sp>
      <p:pic>
        <p:nvPicPr>
          <p:cNvPr id="5" name="Image 0" descr="preencoded.png">
            <a:extLst>
              <a:ext uri="{FF2B5EF4-FFF2-40B4-BE49-F238E27FC236}">
                <a16:creationId xmlns:a16="http://schemas.microsoft.com/office/drawing/2014/main" id="{76A0820C-2D28-6A86-D930-D419DDF26FBF}"/>
              </a:ext>
            </a:extLst>
          </p:cNvPr>
          <p:cNvPicPr>
            <a:picLocks noGrp="1" noChangeAspect="1"/>
          </p:cNvPicPr>
          <p:nvPr>
            <p:ph type="pic" sz="quarter" idx="13"/>
          </p:nvPr>
        </p:nvPicPr>
        <p:blipFill>
          <a:blip r:embed="rId2"/>
          <a:srcRect t="4237" b="4237"/>
          <a:stretch>
            <a:fillRect/>
          </a:stretch>
        </p:blipFill>
        <p:spPr>
          <a:xfrm>
            <a:off x="8476781" y="352327"/>
            <a:ext cx="3372322" cy="6172200"/>
          </a:xfrm>
          <a:prstGeom prst="rect">
            <a:avLst/>
          </a:prstGeom>
        </p:spPr>
      </p:pic>
      <p:sp>
        <p:nvSpPr>
          <p:cNvPr id="6" name="Text 5">
            <a:extLst>
              <a:ext uri="{FF2B5EF4-FFF2-40B4-BE49-F238E27FC236}">
                <a16:creationId xmlns:a16="http://schemas.microsoft.com/office/drawing/2014/main" id="{48EEB4C6-F55B-57A9-F40D-416AEDB5059D}"/>
              </a:ext>
            </a:extLst>
          </p:cNvPr>
          <p:cNvSpPr/>
          <p:nvPr/>
        </p:nvSpPr>
        <p:spPr>
          <a:xfrm>
            <a:off x="587739" y="2441343"/>
            <a:ext cx="2459633" cy="274439"/>
          </a:xfrm>
          <a:prstGeom prst="rect">
            <a:avLst/>
          </a:prstGeom>
          <a:noFill/>
          <a:ln/>
        </p:spPr>
        <p:txBody>
          <a:bodyPr wrap="none" lIns="0" tIns="0" rIns="0" bIns="0" rtlCol="0" anchor="t"/>
          <a:lstStyle/>
          <a:p>
            <a:pPr marL="285750" indent="-285750">
              <a:lnSpc>
                <a:spcPts val="2125"/>
              </a:lnSpc>
              <a:buFont typeface="Arial" panose="020B0604020202020204" pitchFamily="34" charset="0"/>
              <a:buChar char="•"/>
            </a:pPr>
            <a:r>
              <a:rPr lang="en-US" b="1" u="sng">
                <a:latin typeface="Instrument Sans Semi Bold" pitchFamily="34" charset="0"/>
                <a:ea typeface="Instrument Sans Semi Bold" pitchFamily="34" charset="-122"/>
                <a:cs typeface="Instrument Sans Semi Bold" pitchFamily="34" charset="-120"/>
              </a:rPr>
              <a:t>Lower Carbon Footprint</a:t>
            </a:r>
            <a:endParaRPr lang="en-US" b="1" u="sng"/>
          </a:p>
        </p:txBody>
      </p:sp>
      <p:sp>
        <p:nvSpPr>
          <p:cNvPr id="8" name="Text 8">
            <a:extLst>
              <a:ext uri="{FF2B5EF4-FFF2-40B4-BE49-F238E27FC236}">
                <a16:creationId xmlns:a16="http://schemas.microsoft.com/office/drawing/2014/main" id="{E6070F24-E2D5-0BAB-F729-E5ADB81F20B9}"/>
              </a:ext>
            </a:extLst>
          </p:cNvPr>
          <p:cNvSpPr/>
          <p:nvPr/>
        </p:nvSpPr>
        <p:spPr>
          <a:xfrm>
            <a:off x="587739" y="4240837"/>
            <a:ext cx="2971304" cy="274439"/>
          </a:xfrm>
          <a:prstGeom prst="rect">
            <a:avLst/>
          </a:prstGeom>
          <a:noFill/>
          <a:ln/>
        </p:spPr>
        <p:txBody>
          <a:bodyPr wrap="none" lIns="0" tIns="0" rIns="0" bIns="0" rtlCol="0" anchor="t"/>
          <a:lstStyle/>
          <a:p>
            <a:pPr marL="285750" indent="-285750">
              <a:lnSpc>
                <a:spcPts val="2125"/>
              </a:lnSpc>
              <a:buFont typeface="Arial" panose="020B0604020202020204" pitchFamily="34" charset="0"/>
              <a:buChar char="•"/>
            </a:pPr>
            <a:r>
              <a:rPr lang="en-US" b="1" u="sng">
                <a:latin typeface="Instrument Sans Semi Bold" pitchFamily="34" charset="0"/>
                <a:ea typeface="Instrument Sans Semi Bold" pitchFamily="34" charset="-122"/>
                <a:cs typeface="Instrument Sans Semi Bold" pitchFamily="34" charset="-120"/>
              </a:rPr>
              <a:t>Reduced Lifecycle Emissions</a:t>
            </a:r>
            <a:endParaRPr lang="en-US" b="1" u="sng"/>
          </a:p>
        </p:txBody>
      </p:sp>
      <p:sp>
        <p:nvSpPr>
          <p:cNvPr id="9" name="Text 9">
            <a:extLst>
              <a:ext uri="{FF2B5EF4-FFF2-40B4-BE49-F238E27FC236}">
                <a16:creationId xmlns:a16="http://schemas.microsoft.com/office/drawing/2014/main" id="{7437C3A3-4EF0-56E1-82E8-C2851551C4BC}"/>
              </a:ext>
            </a:extLst>
          </p:cNvPr>
          <p:cNvSpPr/>
          <p:nvPr/>
        </p:nvSpPr>
        <p:spPr>
          <a:xfrm>
            <a:off x="587739" y="4617650"/>
            <a:ext cx="7652741" cy="705090"/>
          </a:xfrm>
          <a:prstGeom prst="rect">
            <a:avLst/>
          </a:prstGeom>
          <a:noFill/>
          <a:ln/>
        </p:spPr>
        <p:txBody>
          <a:bodyPr wrap="square" lIns="0" tIns="0" rIns="0" bIns="0" rtlCol="0" anchor="t"/>
          <a:lstStyle/>
          <a:p>
            <a:pPr>
              <a:lnSpc>
                <a:spcPts val="2208"/>
              </a:lnSpc>
            </a:pPr>
            <a:r>
              <a:rPr lang="en-US" sz="1600">
                <a:latin typeface="Instrument Sans Medium" pitchFamily="34" charset="0"/>
                <a:ea typeface="Instrument Sans Medium" pitchFamily="34" charset="-122"/>
                <a:cs typeface="Instrument Sans Medium" pitchFamily="34" charset="-120"/>
              </a:rPr>
              <a:t>Lifecycle emissions (manufacturing, operation, and disposal) are 30-50% lower</a:t>
            </a:r>
            <a:r>
              <a:rPr lang="en-US">
                <a:latin typeface="Instrument Sans Medium" pitchFamily="34" charset="0"/>
                <a:ea typeface="Instrument Sans Medium" pitchFamily="34" charset="-122"/>
                <a:cs typeface="Instrument Sans Medium" pitchFamily="34" charset="-120"/>
              </a:rPr>
              <a:t>.</a:t>
            </a:r>
            <a:endParaRPr lang="en-US"/>
          </a:p>
        </p:txBody>
      </p:sp>
      <p:sp>
        <p:nvSpPr>
          <p:cNvPr id="10" name="Text 6">
            <a:extLst>
              <a:ext uri="{FF2B5EF4-FFF2-40B4-BE49-F238E27FC236}">
                <a16:creationId xmlns:a16="http://schemas.microsoft.com/office/drawing/2014/main" id="{E37AF7CF-B10C-FBAC-D638-9FC03E18F934}"/>
              </a:ext>
            </a:extLst>
          </p:cNvPr>
          <p:cNvSpPr/>
          <p:nvPr/>
        </p:nvSpPr>
        <p:spPr>
          <a:xfrm>
            <a:off x="587737" y="2832872"/>
            <a:ext cx="7652743" cy="1086950"/>
          </a:xfrm>
          <a:prstGeom prst="rect">
            <a:avLst/>
          </a:prstGeom>
          <a:noFill/>
          <a:ln/>
        </p:spPr>
        <p:txBody>
          <a:bodyPr wrap="square" lIns="0" tIns="0" rIns="0" bIns="0" rtlCol="0" anchor="t"/>
          <a:lstStyle/>
          <a:p>
            <a:pPr>
              <a:lnSpc>
                <a:spcPts val="2208"/>
              </a:lnSpc>
            </a:pPr>
            <a:r>
              <a:rPr lang="en-US" sz="1400"/>
              <a:t>EVs have a significantly lower carbon footprint than traditional gasoline vehicles. Depending on the energy source used to charge them, EVs produce 60-80% fewer emissions. If powered by renewable energy like solar or wind, they can be almost completely carbon-neutral.</a:t>
            </a:r>
            <a:endParaRPr lang="en-US" sz="1375"/>
          </a:p>
        </p:txBody>
      </p:sp>
      <p:sp>
        <p:nvSpPr>
          <p:cNvPr id="11" name="Text 11">
            <a:extLst>
              <a:ext uri="{FF2B5EF4-FFF2-40B4-BE49-F238E27FC236}">
                <a16:creationId xmlns:a16="http://schemas.microsoft.com/office/drawing/2014/main" id="{183AB1B8-2FF5-B407-0261-C711BD114632}"/>
              </a:ext>
            </a:extLst>
          </p:cNvPr>
          <p:cNvSpPr/>
          <p:nvPr/>
        </p:nvSpPr>
        <p:spPr>
          <a:xfrm>
            <a:off x="587739" y="5185521"/>
            <a:ext cx="2195810" cy="274439"/>
          </a:xfrm>
          <a:prstGeom prst="rect">
            <a:avLst/>
          </a:prstGeom>
          <a:noFill/>
          <a:ln/>
        </p:spPr>
        <p:txBody>
          <a:bodyPr wrap="none" lIns="0" tIns="0" rIns="0" bIns="0" rtlCol="0" anchor="t"/>
          <a:lstStyle/>
          <a:p>
            <a:pPr marL="285750" indent="-285750">
              <a:lnSpc>
                <a:spcPts val="2125"/>
              </a:lnSpc>
              <a:buFont typeface="Arial" panose="020B0604020202020204" pitchFamily="34" charset="0"/>
              <a:buChar char="•"/>
            </a:pPr>
            <a:r>
              <a:rPr lang="en-US" b="1" u="sng">
                <a:latin typeface="Instrument Sans Semi Bold" pitchFamily="34" charset="0"/>
                <a:ea typeface="Instrument Sans Semi Bold" pitchFamily="34" charset="-122"/>
                <a:cs typeface="Instrument Sans Semi Bold" pitchFamily="34" charset="-120"/>
              </a:rPr>
              <a:t>Less Noise Pollution</a:t>
            </a:r>
            <a:endParaRPr lang="en-US" b="1" u="sng"/>
          </a:p>
        </p:txBody>
      </p:sp>
      <p:sp>
        <p:nvSpPr>
          <p:cNvPr id="12" name="Text 12">
            <a:extLst>
              <a:ext uri="{FF2B5EF4-FFF2-40B4-BE49-F238E27FC236}">
                <a16:creationId xmlns:a16="http://schemas.microsoft.com/office/drawing/2014/main" id="{73602895-EEFC-92FA-E5D6-8D8E6A567E7D}"/>
              </a:ext>
            </a:extLst>
          </p:cNvPr>
          <p:cNvSpPr/>
          <p:nvPr/>
        </p:nvSpPr>
        <p:spPr>
          <a:xfrm>
            <a:off x="587739" y="5580585"/>
            <a:ext cx="7731071" cy="950897"/>
          </a:xfrm>
          <a:prstGeom prst="rect">
            <a:avLst/>
          </a:prstGeom>
          <a:noFill/>
          <a:ln/>
        </p:spPr>
        <p:txBody>
          <a:bodyPr wrap="none" lIns="0" tIns="0" rIns="0" bIns="0" rtlCol="0" anchor="t"/>
          <a:lstStyle/>
          <a:p>
            <a:pPr>
              <a:lnSpc>
                <a:spcPts val="2208"/>
              </a:lnSpc>
            </a:pPr>
            <a:r>
              <a:rPr lang="en-US" sz="1400"/>
              <a:t>EVs are much quieter than conventional vehicles.</a:t>
            </a:r>
          </a:p>
          <a:p>
            <a:pPr>
              <a:lnSpc>
                <a:spcPts val="2208"/>
              </a:lnSpc>
            </a:pPr>
            <a:r>
              <a:rPr lang="en-US" sz="1400"/>
              <a:t>This not only makes roads more peaceful but also reduces noise-related health -</a:t>
            </a:r>
          </a:p>
          <a:p>
            <a:pPr>
              <a:lnSpc>
                <a:spcPts val="2208"/>
              </a:lnSpc>
            </a:pPr>
            <a:r>
              <a:rPr lang="en-US" sz="1400"/>
              <a:t>issues, improving the quality of life in urban areas</a:t>
            </a:r>
            <a:r>
              <a:rPr lang="en-US" sz="1600"/>
              <a:t>.</a:t>
            </a:r>
          </a:p>
        </p:txBody>
      </p:sp>
      <p:sp>
        <p:nvSpPr>
          <p:cNvPr id="13" name="Text 3">
            <a:extLst>
              <a:ext uri="{FF2B5EF4-FFF2-40B4-BE49-F238E27FC236}">
                <a16:creationId xmlns:a16="http://schemas.microsoft.com/office/drawing/2014/main" id="{F85B2A75-14FA-9E5A-E4CF-6074499C4FE6}"/>
              </a:ext>
            </a:extLst>
          </p:cNvPr>
          <p:cNvSpPr/>
          <p:nvPr/>
        </p:nvSpPr>
        <p:spPr>
          <a:xfrm>
            <a:off x="587736" y="1463748"/>
            <a:ext cx="7652744" cy="1050597"/>
          </a:xfrm>
          <a:prstGeom prst="rect">
            <a:avLst/>
          </a:prstGeom>
          <a:noFill/>
          <a:ln/>
        </p:spPr>
        <p:txBody>
          <a:bodyPr wrap="none" lIns="0" tIns="0" rIns="0" bIns="0" rtlCol="0" anchor="t"/>
          <a:lstStyle/>
          <a:p>
            <a:pPr>
              <a:lnSpc>
                <a:spcPts val="2208"/>
              </a:lnSpc>
            </a:pPr>
            <a:r>
              <a:rPr lang="en-US" sz="1400"/>
              <a:t>One of the biggest advantages of EVs is that they produce zero tailpipe emissions. </a:t>
            </a:r>
          </a:p>
          <a:p>
            <a:pPr>
              <a:lnSpc>
                <a:spcPts val="2208"/>
              </a:lnSpc>
            </a:pPr>
            <a:r>
              <a:rPr lang="en-US" sz="1400"/>
              <a:t>Unlike gasoline or diesel vehicles, which release harmful gases like carbon monoxide and</a:t>
            </a:r>
          </a:p>
          <a:p>
            <a:pPr>
              <a:lnSpc>
                <a:spcPts val="2208"/>
              </a:lnSpc>
            </a:pPr>
            <a:r>
              <a:rPr lang="en-US" sz="1400"/>
              <a:t>nitrogen oxides, EVs help reduce local air pollution, making our cities cleaner.</a:t>
            </a:r>
          </a:p>
        </p:txBody>
      </p:sp>
      <p:sp>
        <p:nvSpPr>
          <p:cNvPr id="15" name="Text 2">
            <a:extLst>
              <a:ext uri="{FF2B5EF4-FFF2-40B4-BE49-F238E27FC236}">
                <a16:creationId xmlns:a16="http://schemas.microsoft.com/office/drawing/2014/main" id="{AF6FF891-72E6-E42A-453C-CB183673F88B}"/>
              </a:ext>
            </a:extLst>
          </p:cNvPr>
          <p:cNvSpPr/>
          <p:nvPr/>
        </p:nvSpPr>
        <p:spPr>
          <a:xfrm>
            <a:off x="587736" y="1107695"/>
            <a:ext cx="2195810" cy="274439"/>
          </a:xfrm>
          <a:prstGeom prst="rect">
            <a:avLst/>
          </a:prstGeom>
          <a:noFill/>
          <a:ln/>
        </p:spPr>
        <p:txBody>
          <a:bodyPr wrap="none" lIns="0" tIns="0" rIns="0" bIns="0" rtlCol="0" anchor="t"/>
          <a:lstStyle/>
          <a:p>
            <a:pPr marL="285750" indent="-285750">
              <a:lnSpc>
                <a:spcPts val="2125"/>
              </a:lnSpc>
              <a:buFont typeface="Arial" panose="020B0604020202020204" pitchFamily="34" charset="0"/>
              <a:buChar char="•"/>
            </a:pPr>
            <a:r>
              <a:rPr lang="en-US" b="1" u="sng">
                <a:latin typeface="Instrument Sans Semi Bold" pitchFamily="34" charset="0"/>
                <a:ea typeface="Instrument Sans Semi Bold" pitchFamily="34" charset="-122"/>
                <a:cs typeface="Instrument Sans Semi Bold" pitchFamily="34" charset="-120"/>
              </a:rPr>
              <a:t>Zero Emissions</a:t>
            </a:r>
            <a:endParaRPr lang="en-US" b="1" u="sng"/>
          </a:p>
        </p:txBody>
      </p:sp>
      <p:sp>
        <p:nvSpPr>
          <p:cNvPr id="4" name="Footer Placeholder 3">
            <a:extLst>
              <a:ext uri="{FF2B5EF4-FFF2-40B4-BE49-F238E27FC236}">
                <a16:creationId xmlns:a16="http://schemas.microsoft.com/office/drawing/2014/main" id="{3D03442E-3604-1FBD-7C93-624E480299D7}"/>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89653445-3806-403E-57FD-5E4E0617319E}"/>
              </a:ext>
            </a:extLst>
          </p:cNvPr>
          <p:cNvSpPr>
            <a:spLocks noGrp="1"/>
          </p:cNvSpPr>
          <p:nvPr>
            <p:ph type="sldNum" sz="quarter" idx="12"/>
          </p:nvPr>
        </p:nvSpPr>
        <p:spPr/>
        <p:txBody>
          <a:bodyPr/>
          <a:lstStyle/>
          <a:p>
            <a:fld id="{6F7D4DE4-6930-4735-86B5-B1BE76CEF540}" type="slidenum">
              <a:rPr lang="en-IN" smtClean="0"/>
              <a:t>3</a:t>
            </a:fld>
            <a:endParaRPr lang="en-IN"/>
          </a:p>
        </p:txBody>
      </p:sp>
    </p:spTree>
    <p:extLst>
      <p:ext uri="{BB962C8B-B14F-4D97-AF65-F5344CB8AC3E}">
        <p14:creationId xmlns:p14="http://schemas.microsoft.com/office/powerpoint/2010/main" val="289028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654F-9391-04B0-1412-CB11D7590AB8}"/>
              </a:ext>
            </a:extLst>
          </p:cNvPr>
          <p:cNvSpPr>
            <a:spLocks noGrp="1"/>
          </p:cNvSpPr>
          <p:nvPr>
            <p:ph type="title"/>
          </p:nvPr>
        </p:nvSpPr>
        <p:spPr>
          <a:xfrm>
            <a:off x="342900" y="88719"/>
            <a:ext cx="6135624" cy="945160"/>
          </a:xfrm>
        </p:spPr>
        <p:txBody>
          <a:bodyPr>
            <a:normAutofit fontScale="90000"/>
          </a:bodyPr>
          <a:lstStyle/>
          <a:p>
            <a:r>
              <a:rPr lang="en-US" u="sng">
                <a:latin typeface="Instrument Sans Semi Bold" pitchFamily="34" charset="0"/>
                <a:ea typeface="Instrument Sans Semi Bold" pitchFamily="34" charset="-122"/>
                <a:cs typeface="Instrument Sans Semi Bold" pitchFamily="34" charset="-120"/>
              </a:rPr>
              <a:t>Economic Advantages of EVs</a:t>
            </a:r>
            <a:br>
              <a:rPr lang="en-US" u="sng"/>
            </a:br>
            <a:endParaRPr lang="en-IN"/>
          </a:p>
        </p:txBody>
      </p:sp>
      <p:pic>
        <p:nvPicPr>
          <p:cNvPr id="10" name="Image 0" descr="preencoded.png">
            <a:extLst>
              <a:ext uri="{FF2B5EF4-FFF2-40B4-BE49-F238E27FC236}">
                <a16:creationId xmlns:a16="http://schemas.microsoft.com/office/drawing/2014/main" id="{732C08E7-B2E7-3156-581E-63563946F290}"/>
              </a:ext>
            </a:extLst>
          </p:cNvPr>
          <p:cNvPicPr>
            <a:picLocks noGrp="1" noChangeAspect="1"/>
          </p:cNvPicPr>
          <p:nvPr>
            <p:ph type="pic" sz="quarter" idx="13"/>
          </p:nvPr>
        </p:nvPicPr>
        <p:blipFill>
          <a:blip r:embed="rId2"/>
          <a:srcRect t="4237" b="4237"/>
          <a:stretch>
            <a:fillRect/>
          </a:stretch>
        </p:blipFill>
        <p:spPr>
          <a:xfrm>
            <a:off x="7837714" y="352327"/>
            <a:ext cx="4011389" cy="6172200"/>
          </a:xfrm>
          <a:prstGeom prst="rect">
            <a:avLst/>
          </a:prstGeom>
        </p:spPr>
      </p:pic>
      <p:sp>
        <p:nvSpPr>
          <p:cNvPr id="6" name="Text 1">
            <a:extLst>
              <a:ext uri="{FF2B5EF4-FFF2-40B4-BE49-F238E27FC236}">
                <a16:creationId xmlns:a16="http://schemas.microsoft.com/office/drawing/2014/main" id="{B54BAC43-E3AB-663B-A927-C17BABF37B61}"/>
              </a:ext>
            </a:extLst>
          </p:cNvPr>
          <p:cNvSpPr/>
          <p:nvPr/>
        </p:nvSpPr>
        <p:spPr>
          <a:xfrm>
            <a:off x="632377" y="877516"/>
            <a:ext cx="3851080" cy="383567"/>
          </a:xfrm>
          <a:prstGeom prst="rect">
            <a:avLst/>
          </a:prstGeom>
          <a:noFill/>
          <a:ln/>
        </p:spPr>
        <p:txBody>
          <a:bodyPr wrap="square" lIns="0" tIns="0" rIns="0" bIns="0" rtlCol="0" anchor="t"/>
          <a:lstStyle/>
          <a:p>
            <a:pPr marL="342900" indent="-342900">
              <a:lnSpc>
                <a:spcPts val="2292"/>
              </a:lnSpc>
              <a:buFont typeface="Wingdings" panose="05000000000000000000" pitchFamily="2" charset="2"/>
              <a:buChar char="q"/>
            </a:pPr>
            <a:r>
              <a:rPr lang="en-US" sz="1833" b="1" u="sng">
                <a:latin typeface="Instrument Sans Semi Bold" pitchFamily="34" charset="0"/>
                <a:ea typeface="Instrument Sans Semi Bold" pitchFamily="34" charset="-122"/>
                <a:cs typeface="Instrument Sans Semi Bold" pitchFamily="34" charset="-120"/>
              </a:rPr>
              <a:t>Lower Running Cost</a:t>
            </a:r>
          </a:p>
        </p:txBody>
      </p:sp>
      <p:sp>
        <p:nvSpPr>
          <p:cNvPr id="7" name="Text 1">
            <a:extLst>
              <a:ext uri="{FF2B5EF4-FFF2-40B4-BE49-F238E27FC236}">
                <a16:creationId xmlns:a16="http://schemas.microsoft.com/office/drawing/2014/main" id="{F88B7813-E50F-BE77-00CB-B20994F33987}"/>
              </a:ext>
            </a:extLst>
          </p:cNvPr>
          <p:cNvSpPr/>
          <p:nvPr/>
        </p:nvSpPr>
        <p:spPr>
          <a:xfrm>
            <a:off x="633832" y="1968905"/>
            <a:ext cx="2849591" cy="454009"/>
          </a:xfrm>
          <a:prstGeom prst="rect">
            <a:avLst/>
          </a:prstGeom>
          <a:noFill/>
          <a:ln/>
        </p:spPr>
        <p:txBody>
          <a:bodyPr wrap="square" lIns="0" tIns="0" rIns="0" bIns="0" rtlCol="0" anchor="t"/>
          <a:lstStyle/>
          <a:p>
            <a:pPr marL="342900" indent="-342900">
              <a:lnSpc>
                <a:spcPts val="2292"/>
              </a:lnSpc>
              <a:buFont typeface="Wingdings" panose="05000000000000000000" pitchFamily="2" charset="2"/>
              <a:buChar char="q"/>
            </a:pPr>
            <a:r>
              <a:rPr lang="en-US" sz="1833" b="1" u="sng">
                <a:latin typeface="Instrument Sans Semi Bold" pitchFamily="34" charset="0"/>
                <a:ea typeface="Instrument Sans Semi Bold" pitchFamily="34" charset="-122"/>
                <a:cs typeface="Instrument Sans Semi Bold" pitchFamily="34" charset="-120"/>
              </a:rPr>
              <a:t>Reduced Maintenance</a:t>
            </a:r>
            <a:endParaRPr lang="en-US" sz="1833" b="1" u="sng"/>
          </a:p>
          <a:p>
            <a:pPr marL="342900" indent="-342900">
              <a:lnSpc>
                <a:spcPts val="2292"/>
              </a:lnSpc>
              <a:buFont typeface="Wingdings" panose="05000000000000000000" pitchFamily="2" charset="2"/>
              <a:buChar char="q"/>
            </a:pPr>
            <a:endParaRPr lang="en-US" sz="1833" b="1">
              <a:latin typeface="Instrument Sans Semi Bold" pitchFamily="34" charset="0"/>
              <a:ea typeface="Instrument Sans Semi Bold" pitchFamily="34" charset="-122"/>
              <a:cs typeface="Instrument Sans Semi Bold" pitchFamily="34" charset="-120"/>
            </a:endParaRPr>
          </a:p>
        </p:txBody>
      </p:sp>
      <p:sp>
        <p:nvSpPr>
          <p:cNvPr id="8" name="Text 1">
            <a:extLst>
              <a:ext uri="{FF2B5EF4-FFF2-40B4-BE49-F238E27FC236}">
                <a16:creationId xmlns:a16="http://schemas.microsoft.com/office/drawing/2014/main" id="{3EC66A0A-6684-5E6E-FA42-71F39BA52DA7}"/>
              </a:ext>
            </a:extLst>
          </p:cNvPr>
          <p:cNvSpPr/>
          <p:nvPr/>
        </p:nvSpPr>
        <p:spPr>
          <a:xfrm>
            <a:off x="633832" y="3429000"/>
            <a:ext cx="3720455" cy="362891"/>
          </a:xfrm>
          <a:prstGeom prst="rect">
            <a:avLst/>
          </a:prstGeom>
          <a:noFill/>
          <a:ln/>
        </p:spPr>
        <p:txBody>
          <a:bodyPr wrap="square" lIns="0" tIns="0" rIns="0" bIns="0" rtlCol="0" anchor="t"/>
          <a:lstStyle/>
          <a:p>
            <a:pPr marL="342900" indent="-342900">
              <a:lnSpc>
                <a:spcPts val="2292"/>
              </a:lnSpc>
              <a:buFont typeface="Wingdings" panose="05000000000000000000" pitchFamily="2" charset="2"/>
              <a:buChar char="q"/>
            </a:pPr>
            <a:r>
              <a:rPr lang="en-US" sz="1833" b="1" u="sng">
                <a:latin typeface="Instrument Sans Medium"/>
              </a:rPr>
              <a:t>Government Incentives</a:t>
            </a:r>
          </a:p>
          <a:p>
            <a:pPr marL="342900" indent="-342900">
              <a:lnSpc>
                <a:spcPts val="2292"/>
              </a:lnSpc>
              <a:buFont typeface="Wingdings" panose="05000000000000000000" pitchFamily="2" charset="2"/>
              <a:buChar char="q"/>
            </a:pPr>
            <a:endParaRPr lang="en-US" sz="1833" b="1">
              <a:latin typeface="Instrument Sans Semi Bold" pitchFamily="34" charset="0"/>
              <a:ea typeface="Instrument Sans Semi Bold" pitchFamily="34" charset="-122"/>
              <a:cs typeface="Instrument Sans Semi Bold" pitchFamily="34" charset="-120"/>
            </a:endParaRPr>
          </a:p>
        </p:txBody>
      </p:sp>
      <p:sp>
        <p:nvSpPr>
          <p:cNvPr id="9" name="Text 1">
            <a:extLst>
              <a:ext uri="{FF2B5EF4-FFF2-40B4-BE49-F238E27FC236}">
                <a16:creationId xmlns:a16="http://schemas.microsoft.com/office/drawing/2014/main" id="{67FAED83-904F-3799-2278-FA79913957F2}"/>
              </a:ext>
            </a:extLst>
          </p:cNvPr>
          <p:cNvSpPr/>
          <p:nvPr/>
        </p:nvSpPr>
        <p:spPr>
          <a:xfrm>
            <a:off x="632377" y="4817375"/>
            <a:ext cx="2849591" cy="590550"/>
          </a:xfrm>
          <a:prstGeom prst="rect">
            <a:avLst/>
          </a:prstGeom>
          <a:noFill/>
          <a:ln/>
        </p:spPr>
        <p:txBody>
          <a:bodyPr wrap="square" lIns="0" tIns="0" rIns="0" bIns="0" rtlCol="0" anchor="t"/>
          <a:lstStyle/>
          <a:p>
            <a:pPr marL="342900" indent="-342900">
              <a:lnSpc>
                <a:spcPts val="2292"/>
              </a:lnSpc>
              <a:buFont typeface="Wingdings" panose="05000000000000000000" pitchFamily="2" charset="2"/>
              <a:buChar char="q"/>
            </a:pPr>
            <a:r>
              <a:rPr lang="en-US" sz="1833" b="1" u="sng">
                <a:latin typeface="Instrument Sans Semi Bold" pitchFamily="34" charset="0"/>
                <a:ea typeface="Instrument Sans Semi Bold" pitchFamily="34" charset="-122"/>
                <a:cs typeface="Instrument Sans Semi Bold" pitchFamily="34" charset="-120"/>
              </a:rPr>
              <a:t>Job Creation</a:t>
            </a:r>
            <a:endParaRPr lang="en-US" sz="1833" b="1" u="sng"/>
          </a:p>
          <a:p>
            <a:pPr marL="342900" indent="-342900">
              <a:lnSpc>
                <a:spcPts val="2292"/>
              </a:lnSpc>
              <a:buFont typeface="Wingdings" panose="05000000000000000000" pitchFamily="2" charset="2"/>
              <a:buChar char="q"/>
            </a:pPr>
            <a:endParaRPr lang="en-US" sz="1833" b="1"/>
          </a:p>
          <a:p>
            <a:pPr marL="342900" indent="-342900">
              <a:lnSpc>
                <a:spcPts val="2292"/>
              </a:lnSpc>
              <a:buFont typeface="Wingdings" panose="05000000000000000000" pitchFamily="2" charset="2"/>
              <a:buChar char="q"/>
            </a:pPr>
            <a:endParaRPr lang="en-US" sz="1833" b="1">
              <a:latin typeface="Instrument Sans Semi Bold" pitchFamily="34" charset="0"/>
              <a:ea typeface="Instrument Sans Semi Bold" pitchFamily="34" charset="-122"/>
              <a:cs typeface="Instrument Sans Semi Bold" pitchFamily="34" charset="-120"/>
            </a:endParaRPr>
          </a:p>
        </p:txBody>
      </p:sp>
      <p:sp>
        <p:nvSpPr>
          <p:cNvPr id="3" name="Text 1">
            <a:extLst>
              <a:ext uri="{FF2B5EF4-FFF2-40B4-BE49-F238E27FC236}">
                <a16:creationId xmlns:a16="http://schemas.microsoft.com/office/drawing/2014/main" id="{BFFF7D10-453C-5F58-4B43-E0ED45DAEB87}"/>
              </a:ext>
            </a:extLst>
          </p:cNvPr>
          <p:cNvSpPr/>
          <p:nvPr/>
        </p:nvSpPr>
        <p:spPr>
          <a:xfrm>
            <a:off x="633831" y="1239938"/>
            <a:ext cx="6441880" cy="809942"/>
          </a:xfrm>
          <a:prstGeom prst="rect">
            <a:avLst/>
          </a:prstGeom>
          <a:noFill/>
          <a:ln/>
        </p:spPr>
        <p:txBody>
          <a:bodyPr wrap="square" lIns="0" tIns="0" rIns="0" bIns="0" rtlCol="0" anchor="t"/>
          <a:lstStyle/>
          <a:p>
            <a:pPr>
              <a:lnSpc>
                <a:spcPts val="2292"/>
              </a:lnSpc>
            </a:pPr>
            <a:r>
              <a:rPr lang="en-US" sz="1600">
                <a:latin typeface="Instrument Sans Semi Bold"/>
              </a:rPr>
              <a:t>Electricity is much cheaper than gasoline. On average, an EV owner saves between $800 and $1,200 per year on fuel costs compared to a gasoline car.</a:t>
            </a:r>
          </a:p>
        </p:txBody>
      </p:sp>
      <p:sp>
        <p:nvSpPr>
          <p:cNvPr id="4" name="Text 2">
            <a:extLst>
              <a:ext uri="{FF2B5EF4-FFF2-40B4-BE49-F238E27FC236}">
                <a16:creationId xmlns:a16="http://schemas.microsoft.com/office/drawing/2014/main" id="{915808C2-6A77-35B7-CA99-D695133B1210}"/>
              </a:ext>
            </a:extLst>
          </p:cNvPr>
          <p:cNvSpPr/>
          <p:nvPr/>
        </p:nvSpPr>
        <p:spPr>
          <a:xfrm>
            <a:off x="632377" y="2367294"/>
            <a:ext cx="6441879" cy="945160"/>
          </a:xfrm>
          <a:prstGeom prst="rect">
            <a:avLst/>
          </a:prstGeom>
          <a:noFill/>
          <a:ln/>
        </p:spPr>
        <p:txBody>
          <a:bodyPr wrap="square" lIns="0" tIns="0" rIns="0" bIns="0" rtlCol="0" anchor="t"/>
          <a:lstStyle/>
          <a:p>
            <a:pPr>
              <a:lnSpc>
                <a:spcPts val="2292"/>
              </a:lnSpc>
            </a:pPr>
            <a:r>
              <a:rPr lang="en-US" sz="1600">
                <a:latin typeface="Instrument Sans Semi Bold"/>
              </a:rPr>
              <a:t>EVs have fewer moving parts than gasoline cars. They don’t require oil changes, and their brakes last longer due to regenerative braking. This results in up to 30% lower maintenance costs.</a:t>
            </a:r>
          </a:p>
        </p:txBody>
      </p:sp>
      <p:sp>
        <p:nvSpPr>
          <p:cNvPr id="5" name="Text 2">
            <a:extLst>
              <a:ext uri="{FF2B5EF4-FFF2-40B4-BE49-F238E27FC236}">
                <a16:creationId xmlns:a16="http://schemas.microsoft.com/office/drawing/2014/main" id="{4191755E-B90C-41E5-AB60-B84B14196D71}"/>
              </a:ext>
            </a:extLst>
          </p:cNvPr>
          <p:cNvSpPr/>
          <p:nvPr/>
        </p:nvSpPr>
        <p:spPr>
          <a:xfrm>
            <a:off x="632375" y="3791891"/>
            <a:ext cx="6441879" cy="945160"/>
          </a:xfrm>
          <a:prstGeom prst="rect">
            <a:avLst/>
          </a:prstGeom>
          <a:noFill/>
          <a:ln/>
        </p:spPr>
        <p:txBody>
          <a:bodyPr wrap="square" lIns="0" tIns="0" rIns="0" bIns="0" rtlCol="0" anchor="t"/>
          <a:lstStyle/>
          <a:p>
            <a:pPr>
              <a:lnSpc>
                <a:spcPts val="2292"/>
              </a:lnSpc>
            </a:pPr>
            <a:r>
              <a:rPr lang="en-US" sz="1600">
                <a:latin typeface="Instrument Sans Semi Bold"/>
              </a:rPr>
              <a:t>Many governments are providing subsidies, tax breaks, and rebates to encourage EV adoption. For example, some countries offer up to $7,500 in tax credits for purchasing an EV.</a:t>
            </a:r>
          </a:p>
        </p:txBody>
      </p:sp>
      <p:sp>
        <p:nvSpPr>
          <p:cNvPr id="11" name="Text 2">
            <a:extLst>
              <a:ext uri="{FF2B5EF4-FFF2-40B4-BE49-F238E27FC236}">
                <a16:creationId xmlns:a16="http://schemas.microsoft.com/office/drawing/2014/main" id="{9431842B-1C67-B665-E519-9722067AC279}"/>
              </a:ext>
            </a:extLst>
          </p:cNvPr>
          <p:cNvSpPr/>
          <p:nvPr/>
        </p:nvSpPr>
        <p:spPr>
          <a:xfrm>
            <a:off x="632376" y="5240631"/>
            <a:ext cx="6441879" cy="945160"/>
          </a:xfrm>
          <a:prstGeom prst="rect">
            <a:avLst/>
          </a:prstGeom>
          <a:noFill/>
          <a:ln/>
        </p:spPr>
        <p:txBody>
          <a:bodyPr wrap="square" lIns="0" tIns="0" rIns="0" bIns="0" rtlCol="0" anchor="t"/>
          <a:lstStyle/>
          <a:p>
            <a:pPr>
              <a:lnSpc>
                <a:spcPts val="2292"/>
              </a:lnSpc>
            </a:pPr>
            <a:r>
              <a:rPr lang="en-US" sz="1600">
                <a:latin typeface="Instrument Sans Semi Bold"/>
              </a:rPr>
              <a:t>The EV industry is generating millions of jobs in battery production, charging infrastructure, and vehicle servicing. Countries investing in EV technology are also boosting their local economies.</a:t>
            </a:r>
          </a:p>
        </p:txBody>
      </p:sp>
      <p:sp>
        <p:nvSpPr>
          <p:cNvPr id="12" name="Footer Placeholder 11">
            <a:extLst>
              <a:ext uri="{FF2B5EF4-FFF2-40B4-BE49-F238E27FC236}">
                <a16:creationId xmlns:a16="http://schemas.microsoft.com/office/drawing/2014/main" id="{99DB9AC1-C64E-466B-A0F8-69B696A70A85}"/>
              </a:ext>
            </a:extLst>
          </p:cNvPr>
          <p:cNvSpPr>
            <a:spLocks noGrp="1"/>
          </p:cNvSpPr>
          <p:nvPr>
            <p:ph type="ftr" sz="quarter" idx="11"/>
          </p:nvPr>
        </p:nvSpPr>
        <p:spPr/>
        <p:txBody>
          <a:bodyPr/>
          <a:lstStyle/>
          <a:p>
            <a:r>
              <a:rPr lang="en-IN"/>
              <a:t>‹#›</a:t>
            </a:r>
          </a:p>
        </p:txBody>
      </p:sp>
      <p:sp>
        <p:nvSpPr>
          <p:cNvPr id="13" name="Slide Number Placeholder 12">
            <a:extLst>
              <a:ext uri="{FF2B5EF4-FFF2-40B4-BE49-F238E27FC236}">
                <a16:creationId xmlns:a16="http://schemas.microsoft.com/office/drawing/2014/main" id="{FC4E8258-AC81-CF9A-49D2-A95AFBBA4C36}"/>
              </a:ext>
            </a:extLst>
          </p:cNvPr>
          <p:cNvSpPr>
            <a:spLocks noGrp="1"/>
          </p:cNvSpPr>
          <p:nvPr>
            <p:ph type="sldNum" sz="quarter" idx="12"/>
          </p:nvPr>
        </p:nvSpPr>
        <p:spPr/>
        <p:txBody>
          <a:bodyPr/>
          <a:lstStyle/>
          <a:p>
            <a:fld id="{6F7D4DE4-6930-4735-86B5-B1BE76CEF540}" type="slidenum">
              <a:rPr lang="en-IN" smtClean="0"/>
              <a:t>4</a:t>
            </a:fld>
            <a:endParaRPr lang="en-IN"/>
          </a:p>
        </p:txBody>
      </p:sp>
    </p:spTree>
    <p:extLst>
      <p:ext uri="{BB962C8B-B14F-4D97-AF65-F5344CB8AC3E}">
        <p14:creationId xmlns:p14="http://schemas.microsoft.com/office/powerpoint/2010/main" val="64140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3" grpId="0" animBg="1"/>
      <p:bldP spid="4" grpId="0" animBg="1"/>
      <p:bldP spid="5"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AB3851C3-AC10-37CB-642B-0D41D3B25224}"/>
              </a:ext>
            </a:extLst>
          </p:cNvPr>
          <p:cNvSpPr>
            <a:spLocks noGrp="1"/>
          </p:cNvSpPr>
          <p:nvPr>
            <p:ph type="title"/>
          </p:nvPr>
        </p:nvSpPr>
        <p:spPr>
          <a:xfrm>
            <a:off x="342900" y="116633"/>
            <a:ext cx="6135687" cy="811439"/>
          </a:xfrm>
          <a:prstGeom prst="rect">
            <a:avLst/>
          </a:prstGeom>
          <a:noFill/>
          <a:ln/>
        </p:spPr>
        <p:txBody>
          <a:bodyPr wrap="square" lIns="0" tIns="0" rIns="0" bIns="0" rtlCol="0" anchor="t">
            <a:normAutofit/>
          </a:bodyPr>
          <a:lstStyle/>
          <a:p>
            <a:pPr>
              <a:lnSpc>
                <a:spcPts val="4167"/>
              </a:lnSpc>
            </a:pPr>
            <a:r>
              <a:rPr lang="en-US" u="sng">
                <a:latin typeface="Instrument Sans Semi Bold" pitchFamily="34" charset="0"/>
                <a:ea typeface="Instrument Sans Semi Bold" pitchFamily="34" charset="-122"/>
                <a:cs typeface="Instrument Sans Semi Bold" pitchFamily="34" charset="-120"/>
              </a:rPr>
              <a:t>Technological Advancements in EVs</a:t>
            </a:r>
            <a:endParaRPr lang="en-US" u="sng"/>
          </a:p>
        </p:txBody>
      </p:sp>
      <p:pic>
        <p:nvPicPr>
          <p:cNvPr id="5" name="Image 0" descr="preencoded.png">
            <a:extLst>
              <a:ext uri="{FF2B5EF4-FFF2-40B4-BE49-F238E27FC236}">
                <a16:creationId xmlns:a16="http://schemas.microsoft.com/office/drawing/2014/main" id="{39E40CF5-D136-2D0D-02BC-7C5DC3193F0B}"/>
              </a:ext>
            </a:extLst>
          </p:cNvPr>
          <p:cNvPicPr>
            <a:picLocks noGrp="1" noChangeAspect="1"/>
          </p:cNvPicPr>
          <p:nvPr>
            <p:ph type="pic" sz="quarter" idx="13"/>
          </p:nvPr>
        </p:nvPicPr>
        <p:blipFill>
          <a:blip r:embed="rId2"/>
          <a:srcRect t="4237" b="4237"/>
          <a:stretch>
            <a:fillRect/>
          </a:stretch>
        </p:blipFill>
        <p:spPr>
          <a:xfrm>
            <a:off x="8371114" y="352327"/>
            <a:ext cx="3477989" cy="6172200"/>
          </a:xfrm>
          <a:prstGeom prst="rect">
            <a:avLst/>
          </a:prstGeom>
        </p:spPr>
      </p:pic>
      <p:sp>
        <p:nvSpPr>
          <p:cNvPr id="8" name="Text 1">
            <a:extLst>
              <a:ext uri="{FF2B5EF4-FFF2-40B4-BE49-F238E27FC236}">
                <a16:creationId xmlns:a16="http://schemas.microsoft.com/office/drawing/2014/main" id="{339CB138-5EB4-7803-3C50-416ED6004DC7}"/>
              </a:ext>
            </a:extLst>
          </p:cNvPr>
          <p:cNvSpPr/>
          <p:nvPr/>
        </p:nvSpPr>
        <p:spPr>
          <a:xfrm>
            <a:off x="895166" y="3041578"/>
            <a:ext cx="2126059" cy="265708"/>
          </a:xfrm>
          <a:prstGeom prst="rect">
            <a:avLst/>
          </a:prstGeom>
          <a:noFill/>
          <a:ln/>
        </p:spPr>
        <p:txBody>
          <a:bodyPr wrap="none" lIns="0" tIns="0" rIns="0" bIns="0" rtlCol="0" anchor="t"/>
          <a:lstStyle/>
          <a:p>
            <a:pPr marL="285750" indent="-285750">
              <a:lnSpc>
                <a:spcPts val="2083"/>
              </a:lnSpc>
              <a:buFont typeface="Wingdings" panose="05000000000000000000" pitchFamily="2" charset="2"/>
              <a:buChar char="q"/>
            </a:pPr>
            <a:endParaRPr lang="en-US" sz="1667" b="1" u="sng"/>
          </a:p>
        </p:txBody>
      </p:sp>
      <p:sp>
        <p:nvSpPr>
          <p:cNvPr id="10" name="TextBox 9">
            <a:extLst>
              <a:ext uri="{FF2B5EF4-FFF2-40B4-BE49-F238E27FC236}">
                <a16:creationId xmlns:a16="http://schemas.microsoft.com/office/drawing/2014/main" id="{1E06D567-CB21-2C91-60C4-84533441E50C}"/>
              </a:ext>
            </a:extLst>
          </p:cNvPr>
          <p:cNvSpPr txBox="1"/>
          <p:nvPr/>
        </p:nvSpPr>
        <p:spPr>
          <a:xfrm>
            <a:off x="342897" y="2060238"/>
            <a:ext cx="3869874" cy="361637"/>
          </a:xfrm>
          <a:prstGeom prst="rect">
            <a:avLst/>
          </a:prstGeom>
          <a:noFill/>
        </p:spPr>
        <p:txBody>
          <a:bodyPr wrap="square">
            <a:spAutoFit/>
          </a:bodyPr>
          <a:lstStyle/>
          <a:p>
            <a:pPr marL="285750" indent="-285750">
              <a:lnSpc>
                <a:spcPts val="2083"/>
              </a:lnSpc>
              <a:buFont typeface="Wingdings" panose="05000000000000000000" pitchFamily="2" charset="2"/>
              <a:buChar char="q"/>
            </a:pPr>
            <a:r>
              <a:rPr lang="en-US" sz="1800" b="1" u="sng">
                <a:latin typeface="Instrument Sans Semi Bold" pitchFamily="34" charset="0"/>
                <a:ea typeface="Instrument Sans Semi Bold" pitchFamily="34" charset="-122"/>
                <a:cs typeface="Instrument Sans Semi Bold" pitchFamily="34" charset="-120"/>
              </a:rPr>
              <a:t>Charging Infrastructure</a:t>
            </a:r>
            <a:endParaRPr lang="en-US" sz="1800" b="1" u="sng"/>
          </a:p>
        </p:txBody>
      </p:sp>
      <p:sp>
        <p:nvSpPr>
          <p:cNvPr id="11" name="TextBox 10">
            <a:extLst>
              <a:ext uri="{FF2B5EF4-FFF2-40B4-BE49-F238E27FC236}">
                <a16:creationId xmlns:a16="http://schemas.microsoft.com/office/drawing/2014/main" id="{08FE7707-6D47-C7B3-95BE-7F5851E65D76}"/>
              </a:ext>
            </a:extLst>
          </p:cNvPr>
          <p:cNvSpPr txBox="1"/>
          <p:nvPr/>
        </p:nvSpPr>
        <p:spPr>
          <a:xfrm>
            <a:off x="342900" y="796847"/>
            <a:ext cx="2879271" cy="630942"/>
          </a:xfrm>
          <a:prstGeom prst="rect">
            <a:avLst/>
          </a:prstGeom>
          <a:noFill/>
        </p:spPr>
        <p:txBody>
          <a:bodyPr wrap="square">
            <a:spAutoFit/>
          </a:bodyPr>
          <a:lstStyle/>
          <a:p>
            <a:pPr marL="285750" indent="-285750">
              <a:lnSpc>
                <a:spcPts val="2083"/>
              </a:lnSpc>
              <a:buFont typeface="Wingdings" panose="05000000000000000000" pitchFamily="2" charset="2"/>
              <a:buChar char="q"/>
            </a:pPr>
            <a:r>
              <a:rPr lang="en-US" sz="1800" b="1" u="sng">
                <a:latin typeface="Instrument Sans Semi Bold" pitchFamily="34" charset="0"/>
                <a:ea typeface="Instrument Sans Semi Bold" pitchFamily="34" charset="-122"/>
                <a:cs typeface="Instrument Sans Semi Bold" pitchFamily="34" charset="-120"/>
              </a:rPr>
              <a:t>Battery Technology</a:t>
            </a:r>
            <a:endParaRPr lang="en-US" sz="1800" b="1" u="sng"/>
          </a:p>
          <a:p>
            <a:pPr marL="285750" indent="-285750">
              <a:lnSpc>
                <a:spcPts val="2083"/>
              </a:lnSpc>
              <a:buFont typeface="Wingdings" panose="05000000000000000000" pitchFamily="2" charset="2"/>
              <a:buChar char="q"/>
            </a:pPr>
            <a:endParaRPr lang="en-US" sz="1800" b="1" u="sng"/>
          </a:p>
        </p:txBody>
      </p:sp>
      <p:sp>
        <p:nvSpPr>
          <p:cNvPr id="12" name="TextBox 11">
            <a:extLst>
              <a:ext uri="{FF2B5EF4-FFF2-40B4-BE49-F238E27FC236}">
                <a16:creationId xmlns:a16="http://schemas.microsoft.com/office/drawing/2014/main" id="{45ECA3EB-FB2C-E2ED-F154-C8EC5B69DE79}"/>
              </a:ext>
            </a:extLst>
          </p:cNvPr>
          <p:cNvSpPr txBox="1"/>
          <p:nvPr/>
        </p:nvSpPr>
        <p:spPr>
          <a:xfrm>
            <a:off x="342896" y="4869446"/>
            <a:ext cx="3064329" cy="361637"/>
          </a:xfrm>
          <a:prstGeom prst="rect">
            <a:avLst/>
          </a:prstGeom>
          <a:noFill/>
        </p:spPr>
        <p:txBody>
          <a:bodyPr wrap="square">
            <a:spAutoFit/>
          </a:bodyPr>
          <a:lstStyle/>
          <a:p>
            <a:pPr marL="285750" indent="-285750">
              <a:lnSpc>
                <a:spcPts val="2083"/>
              </a:lnSpc>
              <a:buFont typeface="Wingdings" panose="05000000000000000000" pitchFamily="2" charset="2"/>
              <a:buChar char="q"/>
            </a:pPr>
            <a:r>
              <a:rPr lang="en-US" sz="1800" b="1" u="sng">
                <a:latin typeface="Instrument Sans Semi Bold" pitchFamily="34" charset="0"/>
                <a:ea typeface="Instrument Sans Semi Bold" pitchFamily="34" charset="-122"/>
                <a:cs typeface="Instrument Sans Semi Bold" pitchFamily="34" charset="-120"/>
              </a:rPr>
              <a:t>Over-the-Air Updates</a:t>
            </a:r>
            <a:endParaRPr lang="en-US" sz="1800" b="1" u="sng"/>
          </a:p>
        </p:txBody>
      </p:sp>
      <p:sp>
        <p:nvSpPr>
          <p:cNvPr id="13" name="TextBox 12">
            <a:extLst>
              <a:ext uri="{FF2B5EF4-FFF2-40B4-BE49-F238E27FC236}">
                <a16:creationId xmlns:a16="http://schemas.microsoft.com/office/drawing/2014/main" id="{3453D642-169C-030F-CA97-AED42F183C51}"/>
              </a:ext>
            </a:extLst>
          </p:cNvPr>
          <p:cNvSpPr txBox="1"/>
          <p:nvPr/>
        </p:nvSpPr>
        <p:spPr>
          <a:xfrm>
            <a:off x="342897" y="3309258"/>
            <a:ext cx="2879271" cy="630942"/>
          </a:xfrm>
          <a:prstGeom prst="rect">
            <a:avLst/>
          </a:prstGeom>
          <a:noFill/>
        </p:spPr>
        <p:txBody>
          <a:bodyPr wrap="square">
            <a:spAutoFit/>
          </a:bodyPr>
          <a:lstStyle/>
          <a:p>
            <a:pPr marL="285750" indent="-285750">
              <a:lnSpc>
                <a:spcPts val="2083"/>
              </a:lnSpc>
              <a:buFont typeface="Wingdings" panose="05000000000000000000" pitchFamily="2" charset="2"/>
              <a:buChar char="q"/>
            </a:pPr>
            <a:r>
              <a:rPr lang="en-US" sz="1800" b="1" u="sng">
                <a:latin typeface="Instrument Sans Semi Bold" pitchFamily="34" charset="0"/>
                <a:ea typeface="Instrument Sans Semi Bold" pitchFamily="34" charset="-122"/>
                <a:cs typeface="Instrument Sans Semi Bold" pitchFamily="34" charset="-120"/>
              </a:rPr>
              <a:t>Autonomous Driving</a:t>
            </a:r>
            <a:endParaRPr lang="en-US" sz="1800" b="1" u="sng"/>
          </a:p>
          <a:p>
            <a:pPr marL="285750" indent="-285750">
              <a:lnSpc>
                <a:spcPts val="2083"/>
              </a:lnSpc>
              <a:buFont typeface="Wingdings" panose="05000000000000000000" pitchFamily="2" charset="2"/>
              <a:buChar char="q"/>
            </a:pPr>
            <a:endParaRPr lang="en-US" sz="1800" b="1" u="sng"/>
          </a:p>
        </p:txBody>
      </p:sp>
      <p:sp>
        <p:nvSpPr>
          <p:cNvPr id="2" name="Text 1">
            <a:extLst>
              <a:ext uri="{FF2B5EF4-FFF2-40B4-BE49-F238E27FC236}">
                <a16:creationId xmlns:a16="http://schemas.microsoft.com/office/drawing/2014/main" id="{6D9A3EC2-D4FE-E51F-9025-165CBEE24B35}"/>
              </a:ext>
            </a:extLst>
          </p:cNvPr>
          <p:cNvSpPr/>
          <p:nvPr/>
        </p:nvSpPr>
        <p:spPr>
          <a:xfrm>
            <a:off x="342896" y="1252269"/>
            <a:ext cx="7734304" cy="807969"/>
          </a:xfrm>
          <a:prstGeom prst="rect">
            <a:avLst/>
          </a:prstGeom>
          <a:noFill/>
          <a:ln/>
        </p:spPr>
        <p:txBody>
          <a:bodyPr wrap="square" lIns="0" tIns="0" rIns="0" bIns="0" rtlCol="0" anchor="t"/>
          <a:lstStyle/>
          <a:p>
            <a:pPr>
              <a:lnSpc>
                <a:spcPts val="2292"/>
              </a:lnSpc>
            </a:pPr>
            <a:r>
              <a:rPr lang="en-US" sz="1600">
                <a:latin typeface="Instrument Sans Semi Bold"/>
              </a:rPr>
              <a:t>Battery technology is improving rapidly. In the last decade, lithium-ion batteries have seen a 50% increase in energy density, making EVs more efficient and increasing their driving range.</a:t>
            </a:r>
          </a:p>
        </p:txBody>
      </p:sp>
      <p:sp>
        <p:nvSpPr>
          <p:cNvPr id="3" name="Text 1">
            <a:extLst>
              <a:ext uri="{FF2B5EF4-FFF2-40B4-BE49-F238E27FC236}">
                <a16:creationId xmlns:a16="http://schemas.microsoft.com/office/drawing/2014/main" id="{5DFDF244-7C68-8C59-A041-992BE7C99194}"/>
              </a:ext>
            </a:extLst>
          </p:cNvPr>
          <p:cNvSpPr/>
          <p:nvPr/>
        </p:nvSpPr>
        <p:spPr>
          <a:xfrm>
            <a:off x="342896" y="2575463"/>
            <a:ext cx="7734304" cy="809942"/>
          </a:xfrm>
          <a:prstGeom prst="rect">
            <a:avLst/>
          </a:prstGeom>
          <a:noFill/>
          <a:ln/>
        </p:spPr>
        <p:txBody>
          <a:bodyPr wrap="square" lIns="0" tIns="0" rIns="0" bIns="0" rtlCol="0" anchor="t"/>
          <a:lstStyle/>
          <a:p>
            <a:pPr>
              <a:lnSpc>
                <a:spcPts val="2292"/>
              </a:lnSpc>
            </a:pPr>
            <a:r>
              <a:rPr lang="en-US" sz="1600">
                <a:latin typeface="Instrument Sans Semi Bold"/>
              </a:rPr>
              <a:t>Fast-charging stations are being developed worldwide. High-power chargers (350kW) can now add up to 200 miles of range in just 30 minutes, making long-distance travel easier.</a:t>
            </a:r>
          </a:p>
        </p:txBody>
      </p:sp>
      <p:sp>
        <p:nvSpPr>
          <p:cNvPr id="4" name="Text 1">
            <a:extLst>
              <a:ext uri="{FF2B5EF4-FFF2-40B4-BE49-F238E27FC236}">
                <a16:creationId xmlns:a16="http://schemas.microsoft.com/office/drawing/2014/main" id="{CAC73992-99A0-2D56-7276-C5A93361F114}"/>
              </a:ext>
            </a:extLst>
          </p:cNvPr>
          <p:cNvSpPr/>
          <p:nvPr/>
        </p:nvSpPr>
        <p:spPr>
          <a:xfrm>
            <a:off x="342896" y="3812864"/>
            <a:ext cx="7734304" cy="809942"/>
          </a:xfrm>
          <a:prstGeom prst="rect">
            <a:avLst/>
          </a:prstGeom>
          <a:noFill/>
          <a:ln/>
        </p:spPr>
        <p:txBody>
          <a:bodyPr wrap="square" lIns="0" tIns="0" rIns="0" bIns="0" rtlCol="0" anchor="t"/>
          <a:lstStyle/>
          <a:p>
            <a:pPr>
              <a:lnSpc>
                <a:spcPts val="2292"/>
              </a:lnSpc>
            </a:pPr>
            <a:r>
              <a:rPr lang="en-US" sz="1600">
                <a:latin typeface="Instrument Sans Semi Bold"/>
              </a:rPr>
              <a:t>Many EVs now come equipped with Advanced Driver Assistance Systems (ADAS), which include features like lane-keeping assistance, adaptive cruise control, and even self-driving capabilities.</a:t>
            </a:r>
          </a:p>
        </p:txBody>
      </p:sp>
      <p:sp>
        <p:nvSpPr>
          <p:cNvPr id="7" name="Text 1">
            <a:extLst>
              <a:ext uri="{FF2B5EF4-FFF2-40B4-BE49-F238E27FC236}">
                <a16:creationId xmlns:a16="http://schemas.microsoft.com/office/drawing/2014/main" id="{519ED1FA-17C2-57EE-5AA5-DAA598BA5677}"/>
              </a:ext>
            </a:extLst>
          </p:cNvPr>
          <p:cNvSpPr/>
          <p:nvPr/>
        </p:nvSpPr>
        <p:spPr>
          <a:xfrm>
            <a:off x="342896" y="5358093"/>
            <a:ext cx="7734304" cy="1019804"/>
          </a:xfrm>
          <a:prstGeom prst="rect">
            <a:avLst/>
          </a:prstGeom>
          <a:noFill/>
          <a:ln/>
        </p:spPr>
        <p:txBody>
          <a:bodyPr wrap="square" lIns="0" tIns="0" rIns="0" bIns="0" rtlCol="0" anchor="t"/>
          <a:lstStyle/>
          <a:p>
            <a:pPr>
              <a:lnSpc>
                <a:spcPts val="2292"/>
              </a:lnSpc>
            </a:pPr>
            <a:r>
              <a:rPr lang="en-US" sz="1600">
                <a:latin typeface="Instrument Sans Semi Bold"/>
              </a:rPr>
              <a:t>Unlike traditional cars, EVs can receive software updates remotely. This means that manufacturers can improve battery efficiency, add new features, and enhance safety without requiring a visit to the dealership.</a:t>
            </a:r>
          </a:p>
        </p:txBody>
      </p:sp>
      <p:sp>
        <p:nvSpPr>
          <p:cNvPr id="9" name="Footer Placeholder 8">
            <a:extLst>
              <a:ext uri="{FF2B5EF4-FFF2-40B4-BE49-F238E27FC236}">
                <a16:creationId xmlns:a16="http://schemas.microsoft.com/office/drawing/2014/main" id="{B93C14A0-9F38-0D72-00A5-9DBC3A32EC31}"/>
              </a:ext>
            </a:extLst>
          </p:cNvPr>
          <p:cNvSpPr>
            <a:spLocks noGrp="1"/>
          </p:cNvSpPr>
          <p:nvPr>
            <p:ph type="ftr" sz="quarter" idx="11"/>
          </p:nvPr>
        </p:nvSpPr>
        <p:spPr/>
        <p:txBody>
          <a:bodyPr/>
          <a:lstStyle/>
          <a:p>
            <a:r>
              <a:rPr lang="en-IN"/>
              <a:t>‹#›</a:t>
            </a:r>
          </a:p>
        </p:txBody>
      </p:sp>
      <p:sp>
        <p:nvSpPr>
          <p:cNvPr id="14" name="Slide Number Placeholder 13">
            <a:extLst>
              <a:ext uri="{FF2B5EF4-FFF2-40B4-BE49-F238E27FC236}">
                <a16:creationId xmlns:a16="http://schemas.microsoft.com/office/drawing/2014/main" id="{709455A5-EFCC-44ED-2648-95CEC6E31403}"/>
              </a:ext>
            </a:extLst>
          </p:cNvPr>
          <p:cNvSpPr>
            <a:spLocks noGrp="1"/>
          </p:cNvSpPr>
          <p:nvPr>
            <p:ph type="sldNum" sz="quarter" idx="12"/>
          </p:nvPr>
        </p:nvSpPr>
        <p:spPr/>
        <p:txBody>
          <a:bodyPr/>
          <a:lstStyle/>
          <a:p>
            <a:fld id="{6F7D4DE4-6930-4735-86B5-B1BE76CEF540}" type="slidenum">
              <a:rPr lang="en-IN" smtClean="0"/>
              <a:t>5</a:t>
            </a:fld>
            <a:endParaRPr lang="en-IN"/>
          </a:p>
        </p:txBody>
      </p:sp>
    </p:spTree>
    <p:extLst>
      <p:ext uri="{BB962C8B-B14F-4D97-AF65-F5344CB8AC3E}">
        <p14:creationId xmlns:p14="http://schemas.microsoft.com/office/powerpoint/2010/main" val="179295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arn(inVertic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3" grpId="0"/>
      <p:bldP spid="2" grpId="0" animBg="1"/>
      <p:bldP spid="3" grpId="0" animBg="1"/>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E3EB-4B60-8028-50D3-BCE17EF4BD88}"/>
              </a:ext>
            </a:extLst>
          </p:cNvPr>
          <p:cNvSpPr>
            <a:spLocks noGrp="1"/>
          </p:cNvSpPr>
          <p:nvPr>
            <p:ph type="title"/>
          </p:nvPr>
        </p:nvSpPr>
        <p:spPr/>
        <p:txBody>
          <a:bodyPr>
            <a:normAutofit/>
          </a:bodyPr>
          <a:lstStyle/>
          <a:p>
            <a:r>
              <a:rPr lang="en-US" sz="3200" u="sng">
                <a:latin typeface="Bahnschrift" panose="020B0502040204020203" pitchFamily="34" charset="0"/>
                <a:ea typeface="Instrument Sans Semi Bold" pitchFamily="34" charset="-122"/>
                <a:cs typeface="Instrument Sans Semi Bold" pitchFamily="34" charset="-120"/>
              </a:rPr>
              <a:t>Market Trends in the EV Industry</a:t>
            </a:r>
            <a:br>
              <a:rPr lang="en-US" sz="3200"/>
            </a:br>
            <a:endParaRPr lang="en-IN"/>
          </a:p>
        </p:txBody>
      </p:sp>
      <p:sp>
        <p:nvSpPr>
          <p:cNvPr id="6" name="Text 1">
            <a:extLst>
              <a:ext uri="{FF2B5EF4-FFF2-40B4-BE49-F238E27FC236}">
                <a16:creationId xmlns:a16="http://schemas.microsoft.com/office/drawing/2014/main" id="{7B74F1F3-AF5C-2422-321C-7EAC7550E165}"/>
              </a:ext>
            </a:extLst>
          </p:cNvPr>
          <p:cNvSpPr/>
          <p:nvPr/>
        </p:nvSpPr>
        <p:spPr>
          <a:xfrm>
            <a:off x="1310011" y="1807814"/>
            <a:ext cx="2736046" cy="470505"/>
          </a:xfrm>
          <a:prstGeom prst="rect">
            <a:avLst/>
          </a:prstGeom>
          <a:noFill/>
          <a:ln/>
        </p:spPr>
        <p:txBody>
          <a:bodyPr wrap="none" lIns="0" tIns="0" rIns="0" bIns="0" rtlCol="0" anchor="t"/>
          <a:lstStyle/>
          <a:p>
            <a:pPr marL="0" indent="0" algn="l">
              <a:lnSpc>
                <a:spcPts val="2750"/>
              </a:lnSpc>
              <a:buNone/>
            </a:pPr>
            <a:r>
              <a:rPr lang="en-US" sz="2200" b="1" u="sng">
                <a:latin typeface="Instrument Sans Semi Bold" pitchFamily="34" charset="0"/>
                <a:ea typeface="Instrument Sans Semi Bold" pitchFamily="34" charset="-122"/>
                <a:cs typeface="Instrument Sans Semi Bold" pitchFamily="34" charset="-120"/>
              </a:rPr>
              <a:t>Market </a:t>
            </a:r>
            <a:r>
              <a:rPr lang="en-US" sz="2200" b="1" u="sng">
                <a:latin typeface="Bahnschrift" panose="020B0502040204020203" pitchFamily="34" charset="0"/>
                <a:ea typeface="Instrument Sans Semi Bold" pitchFamily="34" charset="-122"/>
                <a:cs typeface="Instrument Sans Semi Bold" pitchFamily="34" charset="-120"/>
              </a:rPr>
              <a:t>Leaders</a:t>
            </a:r>
            <a:endParaRPr lang="en-US" sz="2200" b="1" u="sng">
              <a:latin typeface="Bahnschrift" panose="020B0502040204020203" pitchFamily="34" charset="0"/>
            </a:endParaRPr>
          </a:p>
        </p:txBody>
      </p:sp>
      <p:sp>
        <p:nvSpPr>
          <p:cNvPr id="9" name="Text 5">
            <a:extLst>
              <a:ext uri="{FF2B5EF4-FFF2-40B4-BE49-F238E27FC236}">
                <a16:creationId xmlns:a16="http://schemas.microsoft.com/office/drawing/2014/main" id="{B23485D8-6FAA-1680-6342-59230667C768}"/>
              </a:ext>
            </a:extLst>
          </p:cNvPr>
          <p:cNvSpPr/>
          <p:nvPr/>
        </p:nvSpPr>
        <p:spPr>
          <a:xfrm>
            <a:off x="7334689" y="1863028"/>
            <a:ext cx="2835235" cy="354330"/>
          </a:xfrm>
          <a:prstGeom prst="rect">
            <a:avLst/>
          </a:prstGeom>
          <a:noFill/>
          <a:ln/>
        </p:spPr>
        <p:txBody>
          <a:bodyPr wrap="none" lIns="0" tIns="0" rIns="0" bIns="0" rtlCol="0" anchor="t"/>
          <a:lstStyle/>
          <a:p>
            <a:pPr marL="0" indent="0" algn="l">
              <a:lnSpc>
                <a:spcPts val="2750"/>
              </a:lnSpc>
              <a:buNone/>
            </a:pPr>
            <a:r>
              <a:rPr lang="en-US" sz="2200" b="1" u="sng">
                <a:latin typeface="Instrument Sans Semi Bold" pitchFamily="34" charset="0"/>
                <a:ea typeface="Instrument Sans Semi Bold" pitchFamily="34" charset="-122"/>
                <a:cs typeface="Instrument Sans Semi Bold" pitchFamily="34" charset="-120"/>
              </a:rPr>
              <a:t>Popular </a:t>
            </a:r>
            <a:r>
              <a:rPr lang="en-US" sz="2200" b="1" u="sng">
                <a:latin typeface="Bahnschrift" panose="020B0502040204020203" pitchFamily="34" charset="0"/>
                <a:ea typeface="Instrument Sans Semi Bold" pitchFamily="34" charset="-122"/>
                <a:cs typeface="Instrument Sans Semi Bold" pitchFamily="34" charset="-120"/>
              </a:rPr>
              <a:t>Models</a:t>
            </a:r>
            <a:endParaRPr lang="en-US" sz="2200" b="1" u="sng">
              <a:latin typeface="Bahnschrift" panose="020B0502040204020203" pitchFamily="34" charset="0"/>
            </a:endParaRPr>
          </a:p>
        </p:txBody>
      </p:sp>
      <p:sp>
        <p:nvSpPr>
          <p:cNvPr id="3" name="Text 2">
            <a:extLst>
              <a:ext uri="{FF2B5EF4-FFF2-40B4-BE49-F238E27FC236}">
                <a16:creationId xmlns:a16="http://schemas.microsoft.com/office/drawing/2014/main" id="{5ECDAA83-387F-8B3D-5A25-22D63B5EF4DB}"/>
              </a:ext>
            </a:extLst>
          </p:cNvPr>
          <p:cNvSpPr/>
          <p:nvPr/>
        </p:nvSpPr>
        <p:spPr>
          <a:xfrm>
            <a:off x="761134" y="2491820"/>
            <a:ext cx="5988010" cy="1470580"/>
          </a:xfrm>
          <a:prstGeom prst="rect">
            <a:avLst/>
          </a:prstGeom>
          <a:noFill/>
          <a:ln/>
        </p:spPr>
        <p:txBody>
          <a:bodyPr wrap="none" lIns="0" tIns="0" rIns="0" bIns="0" rtlCol="0" anchor="t"/>
          <a:lstStyle/>
          <a:p>
            <a:pPr algn="l">
              <a:lnSpc>
                <a:spcPts val="2850"/>
              </a:lnSpc>
              <a:buSzPct val="100000"/>
            </a:pPr>
            <a:r>
              <a:rPr lang="en-US" sz="1600">
                <a:latin typeface="Instrument Sans Semi Bold"/>
              </a:rPr>
              <a:t>Tesla currently dominates the EV market with a 20% global </a:t>
            </a:r>
          </a:p>
          <a:p>
            <a:pPr algn="l">
              <a:lnSpc>
                <a:spcPts val="2850"/>
              </a:lnSpc>
              <a:buSzPct val="100000"/>
            </a:pPr>
            <a:r>
              <a:rPr lang="en-US" sz="1600">
                <a:latin typeface="Instrument Sans Semi Bold"/>
              </a:rPr>
              <a:t>market share. However, other big automakers</a:t>
            </a:r>
          </a:p>
          <a:p>
            <a:pPr algn="l">
              <a:lnSpc>
                <a:spcPts val="2850"/>
              </a:lnSpc>
              <a:buSzPct val="100000"/>
            </a:pPr>
            <a:r>
              <a:rPr lang="en-US" sz="1600">
                <a:latin typeface="Instrument Sans Semi Bold"/>
              </a:rPr>
              <a:t> like General Motors, Ford, and Volkswagen are increasing</a:t>
            </a:r>
          </a:p>
          <a:p>
            <a:pPr algn="l">
              <a:lnSpc>
                <a:spcPts val="2850"/>
              </a:lnSpc>
              <a:buSzPct val="100000"/>
            </a:pPr>
            <a:r>
              <a:rPr lang="en-US" sz="1600">
                <a:latin typeface="Instrument Sans Semi Bold"/>
              </a:rPr>
              <a:t> their EV production to compete.</a:t>
            </a:r>
            <a:endParaRPr lang="en-US" sz="1750">
              <a:latin typeface="Instrument Sans Semi Bold"/>
            </a:endParaRPr>
          </a:p>
        </p:txBody>
      </p:sp>
      <p:sp>
        <p:nvSpPr>
          <p:cNvPr id="5" name="Text 4">
            <a:extLst>
              <a:ext uri="{FF2B5EF4-FFF2-40B4-BE49-F238E27FC236}">
                <a16:creationId xmlns:a16="http://schemas.microsoft.com/office/drawing/2014/main" id="{D32E1EBF-9920-EE90-F49D-65C4EA6700B3}"/>
              </a:ext>
            </a:extLst>
          </p:cNvPr>
          <p:cNvSpPr/>
          <p:nvPr/>
        </p:nvSpPr>
        <p:spPr>
          <a:xfrm>
            <a:off x="761134" y="4225176"/>
            <a:ext cx="6244709" cy="1528146"/>
          </a:xfrm>
          <a:prstGeom prst="rect">
            <a:avLst/>
          </a:prstGeom>
          <a:noFill/>
          <a:ln/>
        </p:spPr>
        <p:txBody>
          <a:bodyPr wrap="none" lIns="0" tIns="0" rIns="0" bIns="0" rtlCol="0" anchor="t"/>
          <a:lstStyle/>
          <a:p>
            <a:pPr marL="342900" indent="-342900" algn="l">
              <a:lnSpc>
                <a:spcPts val="2850"/>
              </a:lnSpc>
              <a:buSzPct val="100000"/>
              <a:buChar char="•"/>
            </a:pPr>
            <a:r>
              <a:rPr lang="en-US" sz="1750" b="1" u="sng">
                <a:latin typeface="Bahnschrift" panose="020B0502040204020203" pitchFamily="34" charset="0"/>
                <a:ea typeface="Instrument Sans Medium" pitchFamily="34" charset="-122"/>
                <a:cs typeface="Instrument Sans Medium" pitchFamily="34" charset="-120"/>
              </a:rPr>
              <a:t>New entrants</a:t>
            </a:r>
            <a:r>
              <a:rPr lang="en-US" sz="1750" b="1" u="sng">
                <a:latin typeface="Instrument Sans Medium" pitchFamily="34" charset="0"/>
                <a:ea typeface="Instrument Sans Medium" pitchFamily="34" charset="-122"/>
                <a:cs typeface="Instrument Sans Medium" pitchFamily="34" charset="-120"/>
              </a:rPr>
              <a:t>:</a:t>
            </a:r>
          </a:p>
          <a:p>
            <a:pPr algn="l">
              <a:lnSpc>
                <a:spcPts val="2850"/>
              </a:lnSpc>
              <a:buSzPct val="100000"/>
            </a:pPr>
            <a:r>
              <a:rPr lang="en-US" sz="1750">
                <a:latin typeface="Instrument Sans Semi Bold"/>
                <a:ea typeface="Instrument Sans Medium" pitchFamily="34" charset="-122"/>
                <a:cs typeface="Instrument Sans Medium" pitchFamily="34" charset="-120"/>
              </a:rPr>
              <a:t> </a:t>
            </a:r>
            <a:r>
              <a:rPr lang="en-US" sz="1600">
                <a:latin typeface="Instrument Sans Semi Bold"/>
              </a:rPr>
              <a:t>Startups like Rivian, Lucid Motors, and Nio are</a:t>
            </a:r>
          </a:p>
          <a:p>
            <a:pPr algn="l">
              <a:lnSpc>
                <a:spcPts val="2850"/>
              </a:lnSpc>
              <a:buSzPct val="100000"/>
            </a:pPr>
            <a:r>
              <a:rPr lang="en-US" sz="1600">
                <a:latin typeface="Instrument Sans Semi Bold"/>
              </a:rPr>
              <a:t> bringing innovation to the EV space, introducing </a:t>
            </a:r>
          </a:p>
          <a:p>
            <a:pPr algn="l">
              <a:lnSpc>
                <a:spcPts val="2850"/>
              </a:lnSpc>
              <a:buSzPct val="100000"/>
            </a:pPr>
            <a:r>
              <a:rPr lang="en-US" sz="1600">
                <a:latin typeface="Instrument Sans Semi Bold"/>
              </a:rPr>
              <a:t>advanced battery technology and luxury electric models</a:t>
            </a:r>
            <a:r>
              <a:rPr lang="en-US" sz="1600">
                <a:latin typeface="Bahnschrift" panose="020B0502040204020203" pitchFamily="34" charset="0"/>
              </a:rPr>
              <a:t>.</a:t>
            </a:r>
            <a:endParaRPr lang="en-US" sz="1750">
              <a:latin typeface="Bahnschrift" panose="020B0502040204020203" pitchFamily="34" charset="0"/>
            </a:endParaRPr>
          </a:p>
        </p:txBody>
      </p:sp>
      <p:sp>
        <p:nvSpPr>
          <p:cNvPr id="10" name="Text 8">
            <a:extLst>
              <a:ext uri="{FF2B5EF4-FFF2-40B4-BE49-F238E27FC236}">
                <a16:creationId xmlns:a16="http://schemas.microsoft.com/office/drawing/2014/main" id="{2CD6F0A2-C779-73F1-E88C-3EB289701CFC}"/>
              </a:ext>
            </a:extLst>
          </p:cNvPr>
          <p:cNvSpPr/>
          <p:nvPr/>
        </p:nvSpPr>
        <p:spPr>
          <a:xfrm>
            <a:off x="7334689" y="2469040"/>
            <a:ext cx="4259363" cy="1695035"/>
          </a:xfrm>
          <a:prstGeom prst="rect">
            <a:avLst/>
          </a:prstGeom>
          <a:noFill/>
          <a:ln/>
        </p:spPr>
        <p:txBody>
          <a:bodyPr wrap="none" lIns="0" tIns="0" rIns="0" bIns="0" rtlCol="0" anchor="t"/>
          <a:lstStyle/>
          <a:p>
            <a:pPr algn="l">
              <a:lnSpc>
                <a:spcPts val="2850"/>
              </a:lnSpc>
              <a:buSzPct val="100000"/>
            </a:pPr>
            <a:r>
              <a:rPr lang="en-US" sz="1600">
                <a:latin typeface="Instrument Sans Semi Bold"/>
              </a:rPr>
              <a:t>Some of the most popular EVs today include</a:t>
            </a:r>
          </a:p>
          <a:p>
            <a:pPr algn="l">
              <a:lnSpc>
                <a:spcPts val="2850"/>
              </a:lnSpc>
              <a:buSzPct val="100000"/>
            </a:pPr>
            <a:r>
              <a:rPr lang="en-US" sz="1600">
                <a:latin typeface="Instrument Sans Semi Bold"/>
              </a:rPr>
              <a:t>the Tesla Model Y, Ford F-150 Lightning </a:t>
            </a:r>
          </a:p>
          <a:p>
            <a:pPr algn="l">
              <a:lnSpc>
                <a:spcPts val="2850"/>
              </a:lnSpc>
              <a:buSzPct val="100000"/>
            </a:pPr>
            <a:r>
              <a:rPr lang="en-US" sz="1600">
                <a:latin typeface="Instrument Sans Semi Bold"/>
              </a:rPr>
              <a:t>(an electric truck), and Chevrolet Bolt, which</a:t>
            </a:r>
          </a:p>
          <a:p>
            <a:pPr algn="l">
              <a:lnSpc>
                <a:spcPts val="2850"/>
              </a:lnSpc>
              <a:buSzPct val="100000"/>
            </a:pPr>
            <a:r>
              <a:rPr lang="en-US" sz="1600">
                <a:latin typeface="Instrument Sans Semi Bold"/>
              </a:rPr>
              <a:t>offer impressive range and performance</a:t>
            </a:r>
            <a:r>
              <a:rPr lang="en-US" sz="1600"/>
              <a:t>.</a:t>
            </a:r>
            <a:endParaRPr lang="en-US" sz="1750"/>
          </a:p>
        </p:txBody>
      </p:sp>
      <p:sp>
        <p:nvSpPr>
          <p:cNvPr id="4" name="Footer Placeholder 3">
            <a:extLst>
              <a:ext uri="{FF2B5EF4-FFF2-40B4-BE49-F238E27FC236}">
                <a16:creationId xmlns:a16="http://schemas.microsoft.com/office/drawing/2014/main" id="{49D3300F-6A6D-ACDC-CC54-51E3ACD03B8A}"/>
              </a:ext>
            </a:extLst>
          </p:cNvPr>
          <p:cNvSpPr>
            <a:spLocks noGrp="1"/>
          </p:cNvSpPr>
          <p:nvPr>
            <p:ph type="ftr" sz="quarter" idx="11"/>
          </p:nvPr>
        </p:nvSpPr>
        <p:spPr/>
        <p:txBody>
          <a:bodyPr/>
          <a:lstStyle/>
          <a:p>
            <a:r>
              <a:rPr lang="en-IN"/>
              <a:t>‹#›</a:t>
            </a:r>
          </a:p>
        </p:txBody>
      </p:sp>
      <p:sp>
        <p:nvSpPr>
          <p:cNvPr id="7" name="Slide Number Placeholder 6">
            <a:extLst>
              <a:ext uri="{FF2B5EF4-FFF2-40B4-BE49-F238E27FC236}">
                <a16:creationId xmlns:a16="http://schemas.microsoft.com/office/drawing/2014/main" id="{3FF41DB7-FEB7-8975-0FF6-167C592A0562}"/>
              </a:ext>
            </a:extLst>
          </p:cNvPr>
          <p:cNvSpPr>
            <a:spLocks noGrp="1"/>
          </p:cNvSpPr>
          <p:nvPr>
            <p:ph type="sldNum" sz="quarter" idx="12"/>
          </p:nvPr>
        </p:nvSpPr>
        <p:spPr/>
        <p:txBody>
          <a:bodyPr/>
          <a:lstStyle/>
          <a:p>
            <a:fld id="{6F7D4DE4-6930-4735-86B5-B1BE76CEF540}" type="slidenum">
              <a:rPr lang="en-IN" smtClean="0"/>
              <a:t>6</a:t>
            </a:fld>
            <a:endParaRPr lang="en-IN"/>
          </a:p>
        </p:txBody>
      </p:sp>
    </p:spTree>
    <p:extLst>
      <p:ext uri="{BB962C8B-B14F-4D97-AF65-F5344CB8AC3E}">
        <p14:creationId xmlns:p14="http://schemas.microsoft.com/office/powerpoint/2010/main" val="412237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9" grpId="0" animBg="1"/>
      <p:bldP spid="3" grpId="0" animBg="1"/>
      <p:bldP spid="5"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8F3-1B55-8506-19D6-B16B299C1368}"/>
              </a:ext>
            </a:extLst>
          </p:cNvPr>
          <p:cNvSpPr>
            <a:spLocks noGrp="1"/>
          </p:cNvSpPr>
          <p:nvPr>
            <p:ph type="title"/>
          </p:nvPr>
        </p:nvSpPr>
        <p:spPr>
          <a:xfrm>
            <a:off x="509979" y="121249"/>
            <a:ext cx="6135624" cy="1143000"/>
          </a:xfrm>
        </p:spPr>
        <p:txBody>
          <a:bodyPr/>
          <a:lstStyle/>
          <a:p>
            <a:r>
              <a:rPr lang="en-US" sz="3200" u="sng">
                <a:latin typeface="Instrument Sans Semi Bold" pitchFamily="34" charset="0"/>
                <a:ea typeface="Instrument Sans Semi Bold" pitchFamily="34" charset="-122"/>
                <a:cs typeface="Instrument Sans Semi Bold" pitchFamily="34" charset="-120"/>
              </a:rPr>
              <a:t>Charging Infrastructure for EVs</a:t>
            </a:r>
            <a:br>
              <a:rPr lang="en-US" sz="3200" u="sng"/>
            </a:br>
            <a:endParaRPr lang="en-IN"/>
          </a:p>
        </p:txBody>
      </p:sp>
      <p:sp>
        <p:nvSpPr>
          <p:cNvPr id="5" name="Text 1">
            <a:extLst>
              <a:ext uri="{FF2B5EF4-FFF2-40B4-BE49-F238E27FC236}">
                <a16:creationId xmlns:a16="http://schemas.microsoft.com/office/drawing/2014/main" id="{FA89FA08-8CD6-8ECE-7F7A-ADA1B2A84FAF}"/>
              </a:ext>
            </a:extLst>
          </p:cNvPr>
          <p:cNvSpPr/>
          <p:nvPr/>
        </p:nvSpPr>
        <p:spPr>
          <a:xfrm>
            <a:off x="521687" y="1189307"/>
            <a:ext cx="2835235" cy="354330"/>
          </a:xfrm>
          <a:prstGeom prst="rect">
            <a:avLst/>
          </a:prstGeom>
          <a:noFill/>
          <a:ln/>
        </p:spPr>
        <p:txBody>
          <a:bodyPr wrap="none" lIns="0" tIns="0" rIns="0" bIns="0" rtlCol="0" anchor="t"/>
          <a:lstStyle/>
          <a:p>
            <a:pPr marL="0" indent="0">
              <a:lnSpc>
                <a:spcPts val="2750"/>
              </a:lnSpc>
              <a:buNone/>
            </a:pPr>
            <a:r>
              <a:rPr lang="en-US" sz="2200" b="1" u="sng">
                <a:latin typeface="Instrument Sans Semi Bold" pitchFamily="34" charset="0"/>
                <a:ea typeface="Instrument Sans Semi Bold" pitchFamily="34" charset="-122"/>
                <a:cs typeface="Instrument Sans Semi Bold" pitchFamily="34" charset="-120"/>
              </a:rPr>
              <a:t>Public Stations</a:t>
            </a:r>
            <a:endParaRPr lang="en-US" sz="2200" b="1" u="sng"/>
          </a:p>
        </p:txBody>
      </p:sp>
      <p:sp>
        <p:nvSpPr>
          <p:cNvPr id="6" name="Text 8">
            <a:extLst>
              <a:ext uri="{FF2B5EF4-FFF2-40B4-BE49-F238E27FC236}">
                <a16:creationId xmlns:a16="http://schemas.microsoft.com/office/drawing/2014/main" id="{B2527047-0B60-D428-2B5E-4531BFA7CD27}"/>
              </a:ext>
            </a:extLst>
          </p:cNvPr>
          <p:cNvSpPr/>
          <p:nvPr/>
        </p:nvSpPr>
        <p:spPr>
          <a:xfrm>
            <a:off x="509978" y="3786865"/>
            <a:ext cx="2835235" cy="354330"/>
          </a:xfrm>
          <a:prstGeom prst="rect">
            <a:avLst/>
          </a:prstGeom>
          <a:noFill/>
          <a:ln/>
        </p:spPr>
        <p:txBody>
          <a:bodyPr wrap="none" lIns="0" tIns="0" rIns="0" bIns="0" rtlCol="0" anchor="t"/>
          <a:lstStyle/>
          <a:p>
            <a:pPr marL="0" indent="0">
              <a:lnSpc>
                <a:spcPts val="2750"/>
              </a:lnSpc>
              <a:buNone/>
            </a:pPr>
            <a:r>
              <a:rPr lang="en-US" sz="2200" b="1" u="sng">
                <a:latin typeface="Instrument Sans Semi Bold" pitchFamily="34" charset="0"/>
                <a:ea typeface="Instrument Sans Semi Bold" pitchFamily="34" charset="-122"/>
                <a:cs typeface="Instrument Sans Semi Bold" pitchFamily="34" charset="-120"/>
              </a:rPr>
              <a:t>Wireless Charging</a:t>
            </a:r>
            <a:endParaRPr lang="en-US" sz="2200" b="1" u="sng"/>
          </a:p>
        </p:txBody>
      </p:sp>
      <p:sp>
        <p:nvSpPr>
          <p:cNvPr id="7" name="Text 4">
            <a:extLst>
              <a:ext uri="{FF2B5EF4-FFF2-40B4-BE49-F238E27FC236}">
                <a16:creationId xmlns:a16="http://schemas.microsoft.com/office/drawing/2014/main" id="{182602E5-A78C-F3E2-F6EA-D5FC986A1741}"/>
              </a:ext>
            </a:extLst>
          </p:cNvPr>
          <p:cNvSpPr/>
          <p:nvPr/>
        </p:nvSpPr>
        <p:spPr>
          <a:xfrm>
            <a:off x="7150378" y="1197457"/>
            <a:ext cx="3257669" cy="354330"/>
          </a:xfrm>
          <a:prstGeom prst="rect">
            <a:avLst/>
          </a:prstGeom>
          <a:noFill/>
          <a:ln/>
        </p:spPr>
        <p:txBody>
          <a:bodyPr wrap="none" lIns="0" tIns="0" rIns="0" bIns="0" rtlCol="0" anchor="t"/>
          <a:lstStyle/>
          <a:p>
            <a:pPr marL="0" indent="0" algn="l">
              <a:lnSpc>
                <a:spcPts val="2750"/>
              </a:lnSpc>
              <a:buNone/>
            </a:pPr>
            <a:r>
              <a:rPr lang="en-US" sz="2200" b="1" u="sng">
                <a:latin typeface="Instrument Sans Semi Bold" pitchFamily="34" charset="0"/>
                <a:ea typeface="Instrument Sans Semi Bold" pitchFamily="34" charset="-122"/>
                <a:cs typeface="Instrument Sans Semi Bold" pitchFamily="34" charset="-120"/>
              </a:rPr>
              <a:t>Government Investment</a:t>
            </a:r>
            <a:endParaRPr lang="en-US" sz="2200" b="1" u="sng"/>
          </a:p>
        </p:txBody>
      </p:sp>
      <p:sp>
        <p:nvSpPr>
          <p:cNvPr id="8" name="Text 6">
            <a:extLst>
              <a:ext uri="{FF2B5EF4-FFF2-40B4-BE49-F238E27FC236}">
                <a16:creationId xmlns:a16="http://schemas.microsoft.com/office/drawing/2014/main" id="{10C3FE32-B143-DF04-FF8C-5F6ABBEBDD17}"/>
              </a:ext>
            </a:extLst>
          </p:cNvPr>
          <p:cNvSpPr/>
          <p:nvPr/>
        </p:nvSpPr>
        <p:spPr>
          <a:xfrm>
            <a:off x="7041019" y="3786865"/>
            <a:ext cx="2835235" cy="354330"/>
          </a:xfrm>
          <a:prstGeom prst="rect">
            <a:avLst/>
          </a:prstGeom>
          <a:noFill/>
          <a:ln/>
        </p:spPr>
        <p:txBody>
          <a:bodyPr wrap="none" lIns="0" tIns="0" rIns="0" bIns="0" rtlCol="0" anchor="t"/>
          <a:lstStyle/>
          <a:p>
            <a:pPr marL="0" indent="0" algn="l">
              <a:lnSpc>
                <a:spcPts val="2750"/>
              </a:lnSpc>
              <a:buNone/>
            </a:pPr>
            <a:r>
              <a:rPr lang="en-US" sz="2200" b="1" u="sng">
                <a:latin typeface="Instrument Sans Semi Bold" pitchFamily="34" charset="0"/>
                <a:ea typeface="Instrument Sans Semi Bold" pitchFamily="34" charset="-122"/>
                <a:cs typeface="Instrument Sans Semi Bold" pitchFamily="34" charset="-120"/>
              </a:rPr>
              <a:t>Home Charging</a:t>
            </a:r>
            <a:endParaRPr lang="en-US" sz="2200" b="1" u="sng"/>
          </a:p>
        </p:txBody>
      </p:sp>
      <p:sp>
        <p:nvSpPr>
          <p:cNvPr id="9" name="Text 2">
            <a:extLst>
              <a:ext uri="{FF2B5EF4-FFF2-40B4-BE49-F238E27FC236}">
                <a16:creationId xmlns:a16="http://schemas.microsoft.com/office/drawing/2014/main" id="{F79960AB-42F6-137A-7F76-AC14D377C8C6}"/>
              </a:ext>
            </a:extLst>
          </p:cNvPr>
          <p:cNvSpPr/>
          <p:nvPr/>
        </p:nvSpPr>
        <p:spPr>
          <a:xfrm>
            <a:off x="509979" y="1757230"/>
            <a:ext cx="4495800" cy="1825190"/>
          </a:xfrm>
          <a:prstGeom prst="rect">
            <a:avLst/>
          </a:prstGeom>
          <a:noFill/>
          <a:ln/>
        </p:spPr>
        <p:txBody>
          <a:bodyPr wrap="square" lIns="0" tIns="0" rIns="0" bIns="0" rtlCol="0" anchor="t"/>
          <a:lstStyle/>
          <a:p>
            <a:pPr marL="0" indent="0">
              <a:lnSpc>
                <a:spcPts val="2850"/>
              </a:lnSpc>
              <a:buNone/>
            </a:pPr>
            <a:r>
              <a:rPr lang="en-US" sz="1600">
                <a:latin typeface="Instrument Sans Medium"/>
              </a:rPr>
              <a:t>As EV adoption grows, governments and private companies are increasing the number of public charging stations, making it easier for EV owners to charge their vehicles</a:t>
            </a:r>
            <a:r>
              <a:rPr lang="en-US" sz="1600"/>
              <a:t>.</a:t>
            </a:r>
            <a:endParaRPr lang="en-US" sz="1750"/>
          </a:p>
        </p:txBody>
      </p:sp>
      <p:sp>
        <p:nvSpPr>
          <p:cNvPr id="10" name="Text 9">
            <a:extLst>
              <a:ext uri="{FF2B5EF4-FFF2-40B4-BE49-F238E27FC236}">
                <a16:creationId xmlns:a16="http://schemas.microsoft.com/office/drawing/2014/main" id="{95119995-1412-1DD7-36C5-2BD89DD967C0}"/>
              </a:ext>
            </a:extLst>
          </p:cNvPr>
          <p:cNvSpPr/>
          <p:nvPr/>
        </p:nvSpPr>
        <p:spPr>
          <a:xfrm>
            <a:off x="509978" y="4345641"/>
            <a:ext cx="4495800" cy="1825190"/>
          </a:xfrm>
          <a:prstGeom prst="rect">
            <a:avLst/>
          </a:prstGeom>
          <a:noFill/>
          <a:ln/>
        </p:spPr>
        <p:txBody>
          <a:bodyPr wrap="square" lIns="0" tIns="0" rIns="0" bIns="0" rtlCol="0" anchor="t"/>
          <a:lstStyle/>
          <a:p>
            <a:pPr marL="0" indent="0">
              <a:lnSpc>
                <a:spcPts val="2850"/>
              </a:lnSpc>
              <a:buNone/>
            </a:pPr>
            <a:r>
              <a:rPr lang="en-US" sz="1600">
                <a:latin typeface="Instrument Sans Medium"/>
              </a:rPr>
              <a:t>New technologies are emerging that allow EVs to charge wirelessly while parked or even while driving on specially designed roads.</a:t>
            </a:r>
            <a:endParaRPr lang="en-US" sz="1750">
              <a:latin typeface="Instrument Sans Medium"/>
            </a:endParaRPr>
          </a:p>
        </p:txBody>
      </p:sp>
      <p:sp>
        <p:nvSpPr>
          <p:cNvPr id="11" name="Text 5">
            <a:extLst>
              <a:ext uri="{FF2B5EF4-FFF2-40B4-BE49-F238E27FC236}">
                <a16:creationId xmlns:a16="http://schemas.microsoft.com/office/drawing/2014/main" id="{D99AC0E1-D85C-90F5-EE7E-6E3AECE30BC7}"/>
              </a:ext>
            </a:extLst>
          </p:cNvPr>
          <p:cNvSpPr/>
          <p:nvPr/>
        </p:nvSpPr>
        <p:spPr>
          <a:xfrm>
            <a:off x="7150378" y="1757231"/>
            <a:ext cx="4531643" cy="1671770"/>
          </a:xfrm>
          <a:prstGeom prst="rect">
            <a:avLst/>
          </a:prstGeom>
          <a:noFill/>
          <a:ln/>
        </p:spPr>
        <p:txBody>
          <a:bodyPr wrap="square" lIns="0" tIns="0" rIns="0" bIns="0" rtlCol="0" anchor="t"/>
          <a:lstStyle/>
          <a:p>
            <a:pPr marL="0" indent="0" algn="l">
              <a:lnSpc>
                <a:spcPts val="2850"/>
              </a:lnSpc>
              <a:buNone/>
            </a:pPr>
            <a:r>
              <a:rPr lang="en-US" sz="1600">
                <a:latin typeface="Instrument Sans Medium"/>
              </a:rPr>
              <a:t>The U.S. government has announced a $7.5 billion investment in EV charging networks to ensure widespread accessibility.</a:t>
            </a:r>
            <a:endParaRPr lang="en-US" sz="1750">
              <a:latin typeface="Instrument Sans Medium"/>
            </a:endParaRPr>
          </a:p>
        </p:txBody>
      </p:sp>
      <p:sp>
        <p:nvSpPr>
          <p:cNvPr id="12" name="Text 7">
            <a:extLst>
              <a:ext uri="{FF2B5EF4-FFF2-40B4-BE49-F238E27FC236}">
                <a16:creationId xmlns:a16="http://schemas.microsoft.com/office/drawing/2014/main" id="{A63997E9-3ED9-F09B-B490-E11666CA5338}"/>
              </a:ext>
            </a:extLst>
          </p:cNvPr>
          <p:cNvSpPr/>
          <p:nvPr/>
        </p:nvSpPr>
        <p:spPr>
          <a:xfrm>
            <a:off x="7041019" y="4345641"/>
            <a:ext cx="4531643" cy="1314902"/>
          </a:xfrm>
          <a:prstGeom prst="rect">
            <a:avLst/>
          </a:prstGeom>
          <a:noFill/>
          <a:ln/>
        </p:spPr>
        <p:txBody>
          <a:bodyPr wrap="square" lIns="0" tIns="0" rIns="0" bIns="0" rtlCol="0" anchor="t"/>
          <a:lstStyle/>
          <a:p>
            <a:pPr marL="0" indent="0" algn="l">
              <a:lnSpc>
                <a:spcPts val="2850"/>
              </a:lnSpc>
              <a:buNone/>
            </a:pPr>
            <a:r>
              <a:rPr lang="en-US" sz="1600">
                <a:latin typeface="Instrument Sans Medium"/>
              </a:rPr>
              <a:t>Most EV owners charge their vehicles at home using Level 2 chargers, which can fully recharge a car overnight.</a:t>
            </a:r>
            <a:endParaRPr lang="en-US" sz="1750">
              <a:latin typeface="Instrument Sans Medium"/>
            </a:endParaRPr>
          </a:p>
        </p:txBody>
      </p:sp>
      <p:sp>
        <p:nvSpPr>
          <p:cNvPr id="3" name="Footer Placeholder 2">
            <a:extLst>
              <a:ext uri="{FF2B5EF4-FFF2-40B4-BE49-F238E27FC236}">
                <a16:creationId xmlns:a16="http://schemas.microsoft.com/office/drawing/2014/main" id="{D6EB1E08-7CF8-6FEA-18B5-AA2F3DFB9B2B}"/>
              </a:ext>
            </a:extLst>
          </p:cNvPr>
          <p:cNvSpPr>
            <a:spLocks noGrp="1"/>
          </p:cNvSpPr>
          <p:nvPr>
            <p:ph type="ftr" sz="quarter" idx="11"/>
          </p:nvPr>
        </p:nvSpPr>
        <p:spPr/>
        <p:txBody>
          <a:bodyPr/>
          <a:lstStyle/>
          <a:p>
            <a:r>
              <a:rPr lang="en-IN"/>
              <a:t>‹#›</a:t>
            </a:r>
          </a:p>
        </p:txBody>
      </p:sp>
      <p:sp>
        <p:nvSpPr>
          <p:cNvPr id="4" name="Slide Number Placeholder 3">
            <a:extLst>
              <a:ext uri="{FF2B5EF4-FFF2-40B4-BE49-F238E27FC236}">
                <a16:creationId xmlns:a16="http://schemas.microsoft.com/office/drawing/2014/main" id="{498974E3-BA42-D638-AEFF-CC895BA4AF89}"/>
              </a:ext>
            </a:extLst>
          </p:cNvPr>
          <p:cNvSpPr>
            <a:spLocks noGrp="1"/>
          </p:cNvSpPr>
          <p:nvPr>
            <p:ph type="sldNum" sz="quarter" idx="12"/>
          </p:nvPr>
        </p:nvSpPr>
        <p:spPr/>
        <p:txBody>
          <a:bodyPr/>
          <a:lstStyle/>
          <a:p>
            <a:fld id="{6F7D4DE4-6930-4735-86B5-B1BE76CEF540}" type="slidenum">
              <a:rPr lang="en-IN" smtClean="0"/>
              <a:t>7</a:t>
            </a:fld>
            <a:endParaRPr lang="en-IN"/>
          </a:p>
        </p:txBody>
      </p:sp>
    </p:spTree>
    <p:extLst>
      <p:ext uri="{BB962C8B-B14F-4D97-AF65-F5344CB8AC3E}">
        <p14:creationId xmlns:p14="http://schemas.microsoft.com/office/powerpoint/2010/main" val="102021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inVertical)">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FA51-8522-7771-401A-6CA60A3D2D9A}"/>
              </a:ext>
            </a:extLst>
          </p:cNvPr>
          <p:cNvSpPr>
            <a:spLocks noGrp="1"/>
          </p:cNvSpPr>
          <p:nvPr>
            <p:ph type="title"/>
          </p:nvPr>
        </p:nvSpPr>
        <p:spPr>
          <a:xfrm>
            <a:off x="429765" y="76200"/>
            <a:ext cx="8790435" cy="1299795"/>
          </a:xfrm>
        </p:spPr>
        <p:txBody>
          <a:bodyPr>
            <a:normAutofit/>
          </a:bodyPr>
          <a:lstStyle/>
          <a:p>
            <a:r>
              <a:rPr lang="en-US" sz="3200" u="sng">
                <a:latin typeface="Instrument Sans Semi Bold" pitchFamily="34" charset="0"/>
                <a:ea typeface="Instrument Sans Semi Bold" pitchFamily="34" charset="-122"/>
                <a:cs typeface="Instrument Sans Semi Bold" pitchFamily="34" charset="-120"/>
              </a:rPr>
              <a:t>Challenges and Obstacles for EVs</a:t>
            </a:r>
            <a:br>
              <a:rPr lang="en-US" sz="3200" u="sng"/>
            </a:br>
            <a:endParaRPr lang="en-IN"/>
          </a:p>
        </p:txBody>
      </p:sp>
      <p:sp>
        <p:nvSpPr>
          <p:cNvPr id="5" name="Text 2">
            <a:extLst>
              <a:ext uri="{FF2B5EF4-FFF2-40B4-BE49-F238E27FC236}">
                <a16:creationId xmlns:a16="http://schemas.microsoft.com/office/drawing/2014/main" id="{12273713-BF5B-D97E-9ED5-11D87189AF0E}"/>
              </a:ext>
            </a:extLst>
          </p:cNvPr>
          <p:cNvSpPr/>
          <p:nvPr/>
        </p:nvSpPr>
        <p:spPr>
          <a:xfrm>
            <a:off x="429766" y="1268061"/>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High Upfront Costs</a:t>
            </a:r>
            <a:endParaRPr lang="en-US" sz="2200" b="1" u="sng"/>
          </a:p>
          <a:p>
            <a:pPr marL="342900" indent="-342900" algn="l">
              <a:lnSpc>
                <a:spcPts val="2750"/>
              </a:lnSpc>
              <a:buFont typeface="Wingdings" panose="05000000000000000000" pitchFamily="2" charset="2"/>
              <a:buChar char="v"/>
            </a:pPr>
            <a:endParaRPr lang="en-US" sz="2200" b="1" u="sng"/>
          </a:p>
        </p:txBody>
      </p:sp>
      <p:cxnSp>
        <p:nvCxnSpPr>
          <p:cNvPr id="7" name="Straight Connector 6">
            <a:extLst>
              <a:ext uri="{FF2B5EF4-FFF2-40B4-BE49-F238E27FC236}">
                <a16:creationId xmlns:a16="http://schemas.microsoft.com/office/drawing/2014/main" id="{1017C875-CC2C-6242-AB2C-765F05696EF2}"/>
              </a:ext>
            </a:extLst>
          </p:cNvPr>
          <p:cNvCxnSpPr>
            <a:cxnSpLocks/>
          </p:cNvCxnSpPr>
          <p:nvPr/>
        </p:nvCxnSpPr>
        <p:spPr>
          <a:xfrm>
            <a:off x="298513" y="2650463"/>
            <a:ext cx="111526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 5">
            <a:extLst>
              <a:ext uri="{FF2B5EF4-FFF2-40B4-BE49-F238E27FC236}">
                <a16:creationId xmlns:a16="http://schemas.microsoft.com/office/drawing/2014/main" id="{83A11D87-2919-7062-993C-748F64AFB20C}"/>
              </a:ext>
            </a:extLst>
          </p:cNvPr>
          <p:cNvSpPr/>
          <p:nvPr/>
        </p:nvSpPr>
        <p:spPr>
          <a:xfrm>
            <a:off x="429765" y="2927415"/>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Range Anxiety</a:t>
            </a:r>
            <a:endParaRPr lang="en-US" sz="2200" b="1" u="sng"/>
          </a:p>
        </p:txBody>
      </p:sp>
      <p:cxnSp>
        <p:nvCxnSpPr>
          <p:cNvPr id="10" name="Straight Connector 9">
            <a:extLst>
              <a:ext uri="{FF2B5EF4-FFF2-40B4-BE49-F238E27FC236}">
                <a16:creationId xmlns:a16="http://schemas.microsoft.com/office/drawing/2014/main" id="{467F56A6-2FA1-265B-A0A5-BC27CE297EE6}"/>
              </a:ext>
            </a:extLst>
          </p:cNvPr>
          <p:cNvCxnSpPr>
            <a:cxnSpLocks/>
          </p:cNvCxnSpPr>
          <p:nvPr/>
        </p:nvCxnSpPr>
        <p:spPr>
          <a:xfrm>
            <a:off x="429765" y="4645987"/>
            <a:ext cx="110213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 8">
            <a:extLst>
              <a:ext uri="{FF2B5EF4-FFF2-40B4-BE49-F238E27FC236}">
                <a16:creationId xmlns:a16="http://schemas.microsoft.com/office/drawing/2014/main" id="{E1BD6EF3-58B3-0938-1734-8E7FEEC797E6}"/>
              </a:ext>
            </a:extLst>
          </p:cNvPr>
          <p:cNvSpPr/>
          <p:nvPr/>
        </p:nvSpPr>
        <p:spPr>
          <a:xfrm>
            <a:off x="429767" y="4850724"/>
            <a:ext cx="2936558"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Charging Time</a:t>
            </a:r>
            <a:endParaRPr lang="en-US" sz="2200" b="1" u="sng"/>
          </a:p>
          <a:p>
            <a:pPr marL="342900" indent="-342900" algn="l">
              <a:lnSpc>
                <a:spcPts val="2750"/>
              </a:lnSpc>
              <a:buFont typeface="Wingdings" panose="05000000000000000000" pitchFamily="2" charset="2"/>
              <a:buChar char="v"/>
            </a:pPr>
            <a:endParaRPr lang="en-US" sz="2200" b="1" u="sng"/>
          </a:p>
        </p:txBody>
      </p:sp>
      <p:sp>
        <p:nvSpPr>
          <p:cNvPr id="13" name="Text 9">
            <a:extLst>
              <a:ext uri="{FF2B5EF4-FFF2-40B4-BE49-F238E27FC236}">
                <a16:creationId xmlns:a16="http://schemas.microsoft.com/office/drawing/2014/main" id="{6B8FCC22-B60D-161A-7CE4-C84D22DC2546}"/>
              </a:ext>
            </a:extLst>
          </p:cNvPr>
          <p:cNvSpPr/>
          <p:nvPr/>
        </p:nvSpPr>
        <p:spPr>
          <a:xfrm>
            <a:off x="429766" y="5448421"/>
            <a:ext cx="11152632" cy="963511"/>
          </a:xfrm>
          <a:prstGeom prst="rect">
            <a:avLst/>
          </a:prstGeom>
          <a:noFill/>
          <a:ln/>
        </p:spPr>
        <p:txBody>
          <a:bodyPr wrap="none" lIns="0" tIns="0" rIns="0" bIns="0" rtlCol="0" anchor="t"/>
          <a:lstStyle/>
          <a:p>
            <a:pPr marL="0" indent="0" algn="l">
              <a:lnSpc>
                <a:spcPts val="2850"/>
              </a:lnSpc>
              <a:buNone/>
            </a:pPr>
            <a:r>
              <a:rPr lang="en-US" sz="1600">
                <a:latin typeface="Instrument Sans Medium"/>
                <a:ea typeface="Instrument Sans Medium"/>
              </a:rPr>
              <a:t>Unlike gasoline cars that can be refueled in minutes, EVs take longer to charge.</a:t>
            </a:r>
          </a:p>
          <a:p>
            <a:pPr marL="0" indent="0" algn="l">
              <a:lnSpc>
                <a:spcPts val="2850"/>
              </a:lnSpc>
              <a:buNone/>
            </a:pPr>
            <a:r>
              <a:rPr lang="en-US" sz="1600">
                <a:latin typeface="Instrument Sans Medium"/>
                <a:ea typeface="Instrument Sans Medium"/>
              </a:rPr>
              <a:t> However, advancements in fast-charging technology are helping to reduce this issue</a:t>
            </a:r>
            <a:r>
              <a:rPr lang="en-US" sz="1600">
                <a:ea typeface="Instrument Sans Medium"/>
              </a:rPr>
              <a:t>.</a:t>
            </a:r>
            <a:endParaRPr lang="en-US" sz="1750">
              <a:ea typeface="Instrument Sans Medium"/>
            </a:endParaRPr>
          </a:p>
          <a:p>
            <a:pPr marL="0" indent="0" algn="l">
              <a:lnSpc>
                <a:spcPts val="2850"/>
              </a:lnSpc>
              <a:buNone/>
            </a:pPr>
            <a:endParaRPr lang="en-US" sz="1750">
              <a:ea typeface="Instrument Sans Medium"/>
            </a:endParaRPr>
          </a:p>
        </p:txBody>
      </p:sp>
      <p:sp>
        <p:nvSpPr>
          <p:cNvPr id="16" name="Text 6">
            <a:extLst>
              <a:ext uri="{FF2B5EF4-FFF2-40B4-BE49-F238E27FC236}">
                <a16:creationId xmlns:a16="http://schemas.microsoft.com/office/drawing/2014/main" id="{36226761-CCED-AB26-D16D-D3C31600EA40}"/>
              </a:ext>
            </a:extLst>
          </p:cNvPr>
          <p:cNvSpPr/>
          <p:nvPr/>
        </p:nvSpPr>
        <p:spPr>
          <a:xfrm>
            <a:off x="429765" y="1704900"/>
            <a:ext cx="11021380" cy="988351"/>
          </a:xfrm>
          <a:prstGeom prst="rect">
            <a:avLst/>
          </a:prstGeom>
          <a:noFill/>
          <a:ln/>
        </p:spPr>
        <p:txBody>
          <a:bodyPr wrap="none" lIns="0" tIns="0" rIns="0" bIns="0" rtlCol="0" anchor="t"/>
          <a:lstStyle/>
          <a:p>
            <a:pPr>
              <a:lnSpc>
                <a:spcPts val="2850"/>
              </a:lnSpc>
            </a:pPr>
            <a:r>
              <a:rPr lang="en-US" sz="1600">
                <a:latin typeface="Instrument Sans Medium"/>
              </a:rPr>
              <a:t>EVs are generally more expensive than gasoline cars, mainly due to battery costs. </a:t>
            </a:r>
          </a:p>
          <a:p>
            <a:pPr>
              <a:lnSpc>
                <a:spcPts val="2850"/>
              </a:lnSpc>
            </a:pPr>
            <a:r>
              <a:rPr lang="en-US" sz="1600">
                <a:latin typeface="Instrument Sans Medium"/>
              </a:rPr>
              <a:t>However, prices are gradually decreasing as technology improves.</a:t>
            </a:r>
            <a:endParaRPr lang="en-US" sz="1750">
              <a:latin typeface="Instrument Sans Medium"/>
            </a:endParaRPr>
          </a:p>
          <a:p>
            <a:pPr marL="0" indent="0" algn="l">
              <a:lnSpc>
                <a:spcPts val="2850"/>
              </a:lnSpc>
              <a:buNone/>
            </a:pPr>
            <a:endParaRPr lang="en-US" sz="1750"/>
          </a:p>
        </p:txBody>
      </p:sp>
      <p:sp>
        <p:nvSpPr>
          <p:cNvPr id="17" name="Text 6">
            <a:extLst>
              <a:ext uri="{FF2B5EF4-FFF2-40B4-BE49-F238E27FC236}">
                <a16:creationId xmlns:a16="http://schemas.microsoft.com/office/drawing/2014/main" id="{640CE1E7-2EE2-3D39-77C7-A3A0CBA9B125}"/>
              </a:ext>
            </a:extLst>
          </p:cNvPr>
          <p:cNvSpPr/>
          <p:nvPr/>
        </p:nvSpPr>
        <p:spPr>
          <a:xfrm>
            <a:off x="429765" y="3452897"/>
            <a:ext cx="11021380" cy="988351"/>
          </a:xfrm>
          <a:prstGeom prst="rect">
            <a:avLst/>
          </a:prstGeom>
          <a:noFill/>
          <a:ln/>
        </p:spPr>
        <p:txBody>
          <a:bodyPr wrap="none" lIns="0" tIns="0" rIns="0" bIns="0" rtlCol="0" anchor="t"/>
          <a:lstStyle/>
          <a:p>
            <a:pPr>
              <a:lnSpc>
                <a:spcPts val="2850"/>
              </a:lnSpc>
            </a:pPr>
            <a:r>
              <a:rPr lang="en-US" sz="1600">
                <a:latin typeface="Instrument Sans Medium"/>
              </a:rPr>
              <a:t>Some consumers worry about running out of battery before reaching a charging station. </a:t>
            </a:r>
          </a:p>
          <a:p>
            <a:pPr>
              <a:lnSpc>
                <a:spcPts val="2850"/>
              </a:lnSpc>
            </a:pPr>
            <a:r>
              <a:rPr lang="en-US" sz="1600">
                <a:latin typeface="Instrument Sans Medium"/>
              </a:rPr>
              <a:t>To address this, automakers are increasing battery capacity and expanding charging networks.</a:t>
            </a:r>
            <a:endParaRPr lang="en-US" sz="1750">
              <a:latin typeface="Instrument Sans Medium"/>
            </a:endParaRPr>
          </a:p>
          <a:p>
            <a:pPr marL="0" indent="0" algn="l">
              <a:lnSpc>
                <a:spcPts val="2850"/>
              </a:lnSpc>
              <a:buNone/>
            </a:pPr>
            <a:endParaRPr lang="en-US" sz="1750"/>
          </a:p>
        </p:txBody>
      </p:sp>
      <p:sp>
        <p:nvSpPr>
          <p:cNvPr id="3" name="Footer Placeholder 2">
            <a:extLst>
              <a:ext uri="{FF2B5EF4-FFF2-40B4-BE49-F238E27FC236}">
                <a16:creationId xmlns:a16="http://schemas.microsoft.com/office/drawing/2014/main" id="{ABF215D2-4382-4631-E718-D1FFD3AF0DF7}"/>
              </a:ext>
            </a:extLst>
          </p:cNvPr>
          <p:cNvSpPr>
            <a:spLocks noGrp="1"/>
          </p:cNvSpPr>
          <p:nvPr>
            <p:ph type="ftr" sz="quarter" idx="11"/>
          </p:nvPr>
        </p:nvSpPr>
        <p:spPr/>
        <p:txBody>
          <a:bodyPr/>
          <a:lstStyle/>
          <a:p>
            <a:r>
              <a:rPr lang="en-IN"/>
              <a:t>‹#›</a:t>
            </a:r>
          </a:p>
        </p:txBody>
      </p:sp>
      <p:sp>
        <p:nvSpPr>
          <p:cNvPr id="4" name="Slide Number Placeholder 3">
            <a:extLst>
              <a:ext uri="{FF2B5EF4-FFF2-40B4-BE49-F238E27FC236}">
                <a16:creationId xmlns:a16="http://schemas.microsoft.com/office/drawing/2014/main" id="{EE86947D-812C-941E-D6C5-A569DA447106}"/>
              </a:ext>
            </a:extLst>
          </p:cNvPr>
          <p:cNvSpPr>
            <a:spLocks noGrp="1"/>
          </p:cNvSpPr>
          <p:nvPr>
            <p:ph type="sldNum" sz="quarter" idx="12"/>
          </p:nvPr>
        </p:nvSpPr>
        <p:spPr/>
        <p:txBody>
          <a:bodyPr/>
          <a:lstStyle/>
          <a:p>
            <a:fld id="{6F7D4DE4-6930-4735-86B5-B1BE76CEF540}" type="slidenum">
              <a:rPr lang="en-IN" smtClean="0"/>
              <a:t>8</a:t>
            </a:fld>
            <a:endParaRPr lang="en-IN"/>
          </a:p>
        </p:txBody>
      </p:sp>
    </p:spTree>
    <p:extLst>
      <p:ext uri="{BB962C8B-B14F-4D97-AF65-F5344CB8AC3E}">
        <p14:creationId xmlns:p14="http://schemas.microsoft.com/office/powerpoint/2010/main" val="372655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animBg="1"/>
      <p:bldP spid="11" grpId="0" animBg="1"/>
      <p:bldP spid="13"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CE42F-31D0-6842-87FF-856513F91671}"/>
              </a:ext>
            </a:extLst>
          </p:cNvPr>
          <p:cNvSpPr>
            <a:spLocks noGrp="1"/>
          </p:cNvSpPr>
          <p:nvPr>
            <p:ph type="title"/>
          </p:nvPr>
        </p:nvSpPr>
        <p:spPr>
          <a:xfrm>
            <a:off x="429767" y="70752"/>
            <a:ext cx="6135624" cy="1143000"/>
          </a:xfrm>
        </p:spPr>
        <p:txBody>
          <a:bodyPr/>
          <a:lstStyle/>
          <a:p>
            <a:r>
              <a:rPr lang="en-US" sz="3200" u="sng">
                <a:latin typeface="Instrument Sans Semi Bold" pitchFamily="34" charset="0"/>
                <a:ea typeface="Instrument Sans Semi Bold" pitchFamily="34" charset="-122"/>
                <a:cs typeface="Instrument Sans Semi Bold" pitchFamily="34" charset="-120"/>
              </a:rPr>
              <a:t>The Future of EVs: Innovation</a:t>
            </a:r>
            <a:br>
              <a:rPr lang="en-US" sz="3200" u="sng"/>
            </a:br>
            <a:endParaRPr lang="en-IN"/>
          </a:p>
        </p:txBody>
      </p:sp>
      <p:sp>
        <p:nvSpPr>
          <p:cNvPr id="5" name="Text 2">
            <a:extLst>
              <a:ext uri="{FF2B5EF4-FFF2-40B4-BE49-F238E27FC236}">
                <a16:creationId xmlns:a16="http://schemas.microsoft.com/office/drawing/2014/main" id="{9BD8244E-BE73-6693-390B-AF751A1209D1}"/>
              </a:ext>
            </a:extLst>
          </p:cNvPr>
          <p:cNvSpPr/>
          <p:nvPr/>
        </p:nvSpPr>
        <p:spPr>
          <a:xfrm>
            <a:off x="429766" y="1046565"/>
            <a:ext cx="2835235" cy="354330"/>
          </a:xfrm>
          <a:prstGeom prst="rect">
            <a:avLst/>
          </a:prstGeom>
          <a:noFill/>
          <a:ln/>
        </p:spPr>
        <p:txBody>
          <a:bodyPr wrap="none" lIns="0" tIns="0" rIns="0" bIns="0" rtlCol="0" anchor="t"/>
          <a:lstStyle/>
          <a:p>
            <a:pPr marL="342900" indent="-342900" algn="l">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Solid-State Batteries</a:t>
            </a:r>
            <a:endParaRPr lang="en-US" sz="2200" b="1" u="sng"/>
          </a:p>
        </p:txBody>
      </p:sp>
      <p:sp>
        <p:nvSpPr>
          <p:cNvPr id="6" name="Text 5">
            <a:extLst>
              <a:ext uri="{FF2B5EF4-FFF2-40B4-BE49-F238E27FC236}">
                <a16:creationId xmlns:a16="http://schemas.microsoft.com/office/drawing/2014/main" id="{87E11AB0-BC00-4AC6-E93F-84738F263993}"/>
              </a:ext>
            </a:extLst>
          </p:cNvPr>
          <p:cNvSpPr/>
          <p:nvPr/>
        </p:nvSpPr>
        <p:spPr>
          <a:xfrm>
            <a:off x="429765" y="2930922"/>
            <a:ext cx="2835235" cy="354330"/>
          </a:xfrm>
          <a:prstGeom prst="rect">
            <a:avLst/>
          </a:prstGeom>
          <a:noFill/>
          <a:ln/>
        </p:spPr>
        <p:txBody>
          <a:bodyPr wrap="none" lIns="0" tIns="0" rIns="0" bIns="0" rtlCol="0" anchor="t"/>
          <a:lstStyle/>
          <a:p>
            <a:pPr marL="342900" indent="-342900" algn="l">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Battery Swapping</a:t>
            </a:r>
            <a:endParaRPr lang="en-US" sz="2200" b="1" u="sng"/>
          </a:p>
        </p:txBody>
      </p:sp>
      <p:sp>
        <p:nvSpPr>
          <p:cNvPr id="7" name="Text 8">
            <a:extLst>
              <a:ext uri="{FF2B5EF4-FFF2-40B4-BE49-F238E27FC236}">
                <a16:creationId xmlns:a16="http://schemas.microsoft.com/office/drawing/2014/main" id="{C933B264-0CF9-39C9-A0C8-B98E64A99CD1}"/>
              </a:ext>
            </a:extLst>
          </p:cNvPr>
          <p:cNvSpPr/>
          <p:nvPr/>
        </p:nvSpPr>
        <p:spPr>
          <a:xfrm>
            <a:off x="429764" y="4905893"/>
            <a:ext cx="2936558" cy="354330"/>
          </a:xfrm>
          <a:prstGeom prst="rect">
            <a:avLst/>
          </a:prstGeom>
          <a:noFill/>
          <a:ln/>
        </p:spPr>
        <p:txBody>
          <a:bodyPr wrap="none" lIns="0" tIns="0" rIns="0" bIns="0" rtlCol="0" anchor="t"/>
          <a:lstStyle/>
          <a:p>
            <a:pPr marL="342900" indent="-342900" algn="l">
              <a:lnSpc>
                <a:spcPts val="2750"/>
              </a:lnSpc>
              <a:buFont typeface="Wingdings" panose="05000000000000000000" pitchFamily="2" charset="2"/>
              <a:buChar char="v"/>
            </a:pPr>
            <a:r>
              <a:rPr lang="en-US" sz="2200" b="1" u="sng">
                <a:latin typeface="Instrument Sans Semi Bold" pitchFamily="34" charset="0"/>
                <a:ea typeface="Instrument Sans Semi Bold" pitchFamily="34" charset="-122"/>
                <a:cs typeface="Instrument Sans Semi Bold" pitchFamily="34" charset="-120"/>
              </a:rPr>
              <a:t>Vehicle-to-Grid (V2G)</a:t>
            </a:r>
            <a:endParaRPr lang="en-US" sz="2200" b="1" u="sng"/>
          </a:p>
        </p:txBody>
      </p:sp>
      <p:sp>
        <p:nvSpPr>
          <p:cNvPr id="8" name="Text 3">
            <a:extLst>
              <a:ext uri="{FF2B5EF4-FFF2-40B4-BE49-F238E27FC236}">
                <a16:creationId xmlns:a16="http://schemas.microsoft.com/office/drawing/2014/main" id="{17F9C47D-C012-01F6-D237-18E763DFA245}"/>
              </a:ext>
            </a:extLst>
          </p:cNvPr>
          <p:cNvSpPr/>
          <p:nvPr/>
        </p:nvSpPr>
        <p:spPr>
          <a:xfrm>
            <a:off x="519680" y="1520646"/>
            <a:ext cx="11062717" cy="811891"/>
          </a:xfrm>
          <a:prstGeom prst="rect">
            <a:avLst/>
          </a:prstGeom>
          <a:noFill/>
          <a:ln/>
        </p:spPr>
        <p:txBody>
          <a:bodyPr wrap="none" lIns="0" tIns="0" rIns="0" bIns="0" rtlCol="0" anchor="t"/>
          <a:lstStyle/>
          <a:p>
            <a:pPr marL="0" indent="0" algn="l">
              <a:lnSpc>
                <a:spcPts val="2850"/>
              </a:lnSpc>
              <a:buNone/>
            </a:pPr>
            <a:r>
              <a:rPr lang="en-US" sz="1600">
                <a:latin typeface="Instrument Sans Medium"/>
              </a:rPr>
              <a:t>Next-generation solid-state batteries promise higher energy density, faster charging, and improved safety</a:t>
            </a:r>
          </a:p>
          <a:p>
            <a:pPr marL="0" indent="0" algn="l">
              <a:lnSpc>
                <a:spcPts val="2850"/>
              </a:lnSpc>
              <a:buNone/>
            </a:pPr>
            <a:r>
              <a:rPr lang="en-US" sz="1600">
                <a:latin typeface="Instrument Sans Medium"/>
              </a:rPr>
              <a:t>compared to current lithium-ion batteries</a:t>
            </a:r>
            <a:r>
              <a:rPr lang="en-US" sz="1600"/>
              <a:t>.</a:t>
            </a:r>
            <a:endParaRPr lang="en-US" sz="1750"/>
          </a:p>
        </p:txBody>
      </p:sp>
      <p:sp>
        <p:nvSpPr>
          <p:cNvPr id="9" name="Text 6">
            <a:extLst>
              <a:ext uri="{FF2B5EF4-FFF2-40B4-BE49-F238E27FC236}">
                <a16:creationId xmlns:a16="http://schemas.microsoft.com/office/drawing/2014/main" id="{F70B2CDE-835A-5159-0FE5-63E3EE4E04B5}"/>
              </a:ext>
            </a:extLst>
          </p:cNvPr>
          <p:cNvSpPr/>
          <p:nvPr/>
        </p:nvSpPr>
        <p:spPr>
          <a:xfrm>
            <a:off x="519679" y="3448389"/>
            <a:ext cx="11062717" cy="903225"/>
          </a:xfrm>
          <a:prstGeom prst="rect">
            <a:avLst/>
          </a:prstGeom>
          <a:noFill/>
          <a:ln/>
        </p:spPr>
        <p:txBody>
          <a:bodyPr wrap="none" lIns="0" tIns="0" rIns="0" bIns="0" rtlCol="0" anchor="t"/>
          <a:lstStyle/>
          <a:p>
            <a:pPr marL="0" indent="0" algn="l">
              <a:lnSpc>
                <a:spcPts val="2850"/>
              </a:lnSpc>
              <a:buNone/>
            </a:pPr>
            <a:r>
              <a:rPr lang="en-US" sz="1600">
                <a:latin typeface="Instrument Sans Medium"/>
              </a:rPr>
              <a:t>Instead of waiting for a battery to charge, battery-swapping stations allow drivers to</a:t>
            </a:r>
          </a:p>
          <a:p>
            <a:pPr marL="0" indent="0" algn="l">
              <a:lnSpc>
                <a:spcPts val="2850"/>
              </a:lnSpc>
              <a:buNone/>
            </a:pPr>
            <a:r>
              <a:rPr lang="en-US" sz="1600">
                <a:latin typeface="Instrument Sans Medium"/>
              </a:rPr>
              <a:t> replace a depleted battery with a fully charged one in minutes.</a:t>
            </a:r>
            <a:endParaRPr lang="en-US" sz="1750">
              <a:latin typeface="Instrument Sans Medium"/>
            </a:endParaRPr>
          </a:p>
        </p:txBody>
      </p:sp>
      <p:sp>
        <p:nvSpPr>
          <p:cNvPr id="10" name="Text 9">
            <a:extLst>
              <a:ext uri="{FF2B5EF4-FFF2-40B4-BE49-F238E27FC236}">
                <a16:creationId xmlns:a16="http://schemas.microsoft.com/office/drawing/2014/main" id="{393FCF84-C869-C739-BBE7-177928D9D4C5}"/>
              </a:ext>
            </a:extLst>
          </p:cNvPr>
          <p:cNvSpPr/>
          <p:nvPr/>
        </p:nvSpPr>
        <p:spPr>
          <a:xfrm>
            <a:off x="519679" y="5401224"/>
            <a:ext cx="11062717" cy="1064888"/>
          </a:xfrm>
          <a:prstGeom prst="rect">
            <a:avLst/>
          </a:prstGeom>
          <a:noFill/>
          <a:ln/>
        </p:spPr>
        <p:txBody>
          <a:bodyPr wrap="none" lIns="0" tIns="0" rIns="0" bIns="0" rtlCol="0" anchor="t"/>
          <a:lstStyle/>
          <a:p>
            <a:pPr marL="0" indent="0" algn="l">
              <a:lnSpc>
                <a:spcPts val="2850"/>
              </a:lnSpc>
              <a:buNone/>
            </a:pPr>
            <a:r>
              <a:rPr lang="en-US" sz="1600">
                <a:latin typeface="Instrument Sans Medium"/>
              </a:rPr>
              <a:t>EVs can act as mobile power sources, supplying electricity back to the grid when needed. </a:t>
            </a:r>
          </a:p>
          <a:p>
            <a:pPr marL="0" indent="0" algn="l">
              <a:lnSpc>
                <a:spcPts val="2850"/>
              </a:lnSpc>
              <a:buNone/>
            </a:pPr>
            <a:r>
              <a:rPr lang="en-US" sz="1600">
                <a:latin typeface="Instrument Sans Medium"/>
              </a:rPr>
              <a:t>This technology can help balance energy demand and reduce power outages.</a:t>
            </a:r>
            <a:endParaRPr lang="en-US" sz="1750">
              <a:latin typeface="Instrument Sans Medium"/>
            </a:endParaRPr>
          </a:p>
        </p:txBody>
      </p:sp>
      <p:cxnSp>
        <p:nvCxnSpPr>
          <p:cNvPr id="12" name="Straight Connector 11">
            <a:extLst>
              <a:ext uri="{FF2B5EF4-FFF2-40B4-BE49-F238E27FC236}">
                <a16:creationId xmlns:a16="http://schemas.microsoft.com/office/drawing/2014/main" id="{7867F41D-617F-B23D-0799-29B2BDD7D849}"/>
              </a:ext>
            </a:extLst>
          </p:cNvPr>
          <p:cNvCxnSpPr>
            <a:cxnSpLocks/>
          </p:cNvCxnSpPr>
          <p:nvPr/>
        </p:nvCxnSpPr>
        <p:spPr>
          <a:xfrm>
            <a:off x="429766" y="2703173"/>
            <a:ext cx="11152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276449-919E-4CF5-7035-E2D00B969037}"/>
              </a:ext>
            </a:extLst>
          </p:cNvPr>
          <p:cNvCxnSpPr>
            <a:cxnSpLocks/>
          </p:cNvCxnSpPr>
          <p:nvPr/>
        </p:nvCxnSpPr>
        <p:spPr>
          <a:xfrm>
            <a:off x="429764" y="4718750"/>
            <a:ext cx="11152633"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DFADBE43-86FE-3668-A571-E57C953E9D07}"/>
              </a:ext>
            </a:extLst>
          </p:cNvPr>
          <p:cNvSpPr>
            <a:spLocks noGrp="1"/>
          </p:cNvSpPr>
          <p:nvPr>
            <p:ph type="ftr" sz="quarter" idx="11"/>
          </p:nvPr>
        </p:nvSpPr>
        <p:spPr/>
        <p:txBody>
          <a:bodyPr/>
          <a:lstStyle/>
          <a:p>
            <a:r>
              <a:rPr lang="en-IN"/>
              <a:t>‹#›</a:t>
            </a:r>
          </a:p>
        </p:txBody>
      </p:sp>
      <p:sp>
        <p:nvSpPr>
          <p:cNvPr id="4" name="Slide Number Placeholder 3">
            <a:extLst>
              <a:ext uri="{FF2B5EF4-FFF2-40B4-BE49-F238E27FC236}">
                <a16:creationId xmlns:a16="http://schemas.microsoft.com/office/drawing/2014/main" id="{1572139F-FEED-EB9D-584F-1D91C09274DD}"/>
              </a:ext>
            </a:extLst>
          </p:cNvPr>
          <p:cNvSpPr>
            <a:spLocks noGrp="1"/>
          </p:cNvSpPr>
          <p:nvPr>
            <p:ph type="sldNum" sz="quarter" idx="12"/>
          </p:nvPr>
        </p:nvSpPr>
        <p:spPr/>
        <p:txBody>
          <a:bodyPr/>
          <a:lstStyle/>
          <a:p>
            <a:fld id="{6F7D4DE4-6930-4735-86B5-B1BE76CEF540}" type="slidenum">
              <a:rPr lang="en-IN" smtClean="0"/>
              <a:t>9</a:t>
            </a:fld>
            <a:endParaRPr lang="en-IN"/>
          </a:p>
        </p:txBody>
      </p:sp>
    </p:spTree>
    <p:extLst>
      <p:ext uri="{BB962C8B-B14F-4D97-AF65-F5344CB8AC3E}">
        <p14:creationId xmlns:p14="http://schemas.microsoft.com/office/powerpoint/2010/main" val="301739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P spid="10" grpId="0" animBg="1"/>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Dune design</Template>
  <TotalTime>19</TotalTime>
  <Words>1058</Words>
  <Application>Microsoft Office PowerPoint</Application>
  <PresentationFormat>Widescreen</PresentationFormat>
  <Paragraphs>110</Paragraphs>
  <Slides>10</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Bahnschrift</vt:lpstr>
      <vt:lpstr>Calibri</vt:lpstr>
      <vt:lpstr>Calibri Light</vt:lpstr>
      <vt:lpstr>Instrument Sans Medium</vt:lpstr>
      <vt:lpstr>Instrument Sans Semi Bold</vt:lpstr>
      <vt:lpstr>Neue Haas Grotesk Text Pro</vt:lpstr>
      <vt:lpstr>Wingdings</vt:lpstr>
      <vt:lpstr>DuneVTI</vt:lpstr>
      <vt:lpstr>Custom Design</vt:lpstr>
      <vt:lpstr>The Electric Vehicle  Revolution :</vt:lpstr>
      <vt:lpstr>The Growth Of EVs</vt:lpstr>
      <vt:lpstr>Environmental Benefits of EVs  </vt:lpstr>
      <vt:lpstr>Economic Advantages of EVs </vt:lpstr>
      <vt:lpstr>Technological Advancements in EVs</vt:lpstr>
      <vt:lpstr>Market Trends in the EV Industry </vt:lpstr>
      <vt:lpstr>Charging Infrastructure for EVs </vt:lpstr>
      <vt:lpstr>Challenges and Obstacles for EVs </vt:lpstr>
      <vt:lpstr>The Future of EVs: Innovation </vt:lpstr>
      <vt:lpstr>Conclusion: Accelerating EV Transition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Manav Delvadiya</dc:creator>
  <cp:lastModifiedBy>Manav Delvadiya</cp:lastModifiedBy>
  <cp:revision>1</cp:revision>
  <dcterms:created xsi:type="dcterms:W3CDTF">2025-04-01T04:37:16Z</dcterms:created>
  <dcterms:modified xsi:type="dcterms:W3CDTF">2025-09-16T04:35:05Z</dcterms:modified>
</cp:coreProperties>
</file>